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4"/>
  </p:sldMasterIdLst>
  <p:notesMasterIdLst>
    <p:notesMasterId r:id="rId28"/>
  </p:notesMasterIdLst>
  <p:sldIdLst>
    <p:sldId id="256" r:id="rId5"/>
    <p:sldId id="324" r:id="rId6"/>
    <p:sldId id="325" r:id="rId7"/>
    <p:sldId id="326" r:id="rId8"/>
    <p:sldId id="311" r:id="rId9"/>
    <p:sldId id="312" r:id="rId10"/>
    <p:sldId id="258" r:id="rId11"/>
    <p:sldId id="328" r:id="rId12"/>
    <p:sldId id="332" r:id="rId13"/>
    <p:sldId id="329" r:id="rId14"/>
    <p:sldId id="330" r:id="rId15"/>
    <p:sldId id="331" r:id="rId16"/>
    <p:sldId id="334" r:id="rId17"/>
    <p:sldId id="335" r:id="rId18"/>
    <p:sldId id="337" r:id="rId19"/>
    <p:sldId id="338" r:id="rId20"/>
    <p:sldId id="336" r:id="rId21"/>
    <p:sldId id="313" r:id="rId22"/>
    <p:sldId id="319" r:id="rId23"/>
    <p:sldId id="259" r:id="rId24"/>
    <p:sldId id="327" r:id="rId25"/>
    <p:sldId id="339" r:id="rId26"/>
    <p:sldId id="292" r:id="rId27"/>
  </p:sldIdLst>
  <p:sldSz cx="9144000" cy="5143500" type="screen16x9"/>
  <p:notesSz cx="6858000" cy="9144000"/>
  <p:embeddedFontLst>
    <p:embeddedFont>
      <p:font typeface="Cooper Black" panose="020B0604020202020204" charset="0"/>
      <p:regular r:id="rId29"/>
    </p:embeddedFont>
    <p:embeddedFont>
      <p:font typeface="Open Sans" panose="020B0604020202020204" charset="0"/>
      <p:regular r:id="rId30"/>
      <p:bold r:id="rId31"/>
      <p:italic r:id="rId32"/>
      <p:boldItalic r:id="rId33"/>
    </p:embeddedFont>
    <p:embeddedFont>
      <p:font typeface="Rammetto One" panose="020B0604020202020204" charset="0"/>
      <p:regular r:id="rId34"/>
    </p:embeddedFont>
    <p:embeddedFont>
      <p:font typeface="Roboto"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33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7701B0-DC08-4D02-8FC0-A5B434802B39}" v="15" dt="2023-08-21T02:25:36.872"/>
    <p1510:client id="{0BF74D30-B43F-412B-AE26-B9DCD008C03A}" v="230" dt="2023-08-21T01:50:53.785"/>
    <p1510:client id="{1488C901-9F87-4283-8D16-A7D475405FE7}" v="1712" dt="2023-08-21T02:31:17.495"/>
    <p1510:client id="{82B134B2-1E5B-4442-B316-8765FB9A64E6}" v="11" dt="2023-08-21T01:35:34.489"/>
    <p1510:client id="{8A90E049-234E-46D8-BAED-B9F19F0570FD}" v="337" dt="2023-08-21T02:47:21.644"/>
    <p1510:client id="{C1D1B3C1-B683-564A-991E-228FD37B1C70}" v="1519" vWet="1526" dt="2023-08-21T02:28:15.194"/>
    <p1510:client id="{DAD061B5-98FD-447B-B255-33FAA4FEC198}" v="344" dt="2023-08-20T16:24:27.378"/>
    <p1510:client id="{E6DA13D7-6742-4E90-A0E7-ED31B6064075}" v="8" dt="2023-08-21T02:41:08.004"/>
    <p1510:client id="{F0DFDAF5-814E-4B19-ABA7-5FFD2D953BE8}" v="32" dt="2023-08-21T02:24:17.223"/>
    <p1510:client id="{F2C91B79-E957-4E5E-83A3-C5BD451C3CE9}" v="1301" dt="2023-08-21T01:00:48.715"/>
    <p1510:client id="{FA339300-D1B4-4102-BA2C-BEB95EEE2C3E}" v="3" dt="2023-08-20T18:16:28.404"/>
  </p1510:revLst>
</p1510:revInfo>
</file>

<file path=ppt/tableStyles.xml><?xml version="1.0" encoding="utf-8"?>
<a:tblStyleLst xmlns:a="http://schemas.openxmlformats.org/drawingml/2006/main" def="{6A52B62A-0127-4CA7-9D6F-F486BD03E81C}">
  <a:tblStyle styleId="{6A52B62A-0127-4CA7-9D6F-F486BD03E81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font" Target="fonts/font7.fntdata"/><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font" Target="fonts/font1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vy Lou" userId="cce6d7eb-ee49-4509-8c12-6528a0da2914" providerId="ADAL" clId="{C1D1B3C1-B683-564A-991E-228FD37B1C70}"/>
    <pc:docChg chg="undo redo custSel addSld delSld modSld sldOrd delMainMaster">
      <pc:chgData name="Ivy Lou" userId="cce6d7eb-ee49-4509-8c12-6528a0da2914" providerId="ADAL" clId="{C1D1B3C1-B683-564A-991E-228FD37B1C70}" dt="2023-08-21T00:53:00.952" v="2571" actId="20577"/>
      <pc:docMkLst>
        <pc:docMk/>
      </pc:docMkLst>
      <pc:sldChg chg="addSp delSp modSp mod modAnim">
        <pc:chgData name="Ivy Lou" userId="cce6d7eb-ee49-4509-8c12-6528a0da2914" providerId="ADAL" clId="{C1D1B3C1-B683-564A-991E-228FD37B1C70}" dt="2023-08-18T20:07:06.758" v="274" actId="404"/>
        <pc:sldMkLst>
          <pc:docMk/>
          <pc:sldMk cId="0" sldId="256"/>
        </pc:sldMkLst>
        <pc:spChg chg="add del mod">
          <ac:chgData name="Ivy Lou" userId="cce6d7eb-ee49-4509-8c12-6528a0da2914" providerId="ADAL" clId="{C1D1B3C1-B683-564A-991E-228FD37B1C70}" dt="2023-08-18T19:19:38.294" v="20" actId="33987"/>
          <ac:spMkLst>
            <pc:docMk/>
            <pc:sldMk cId="0" sldId="256"/>
            <ac:spMk id="3" creationId="{9240208D-DEA2-8F4B-B576-48399B0EB245}"/>
          </ac:spMkLst>
        </pc:spChg>
        <pc:spChg chg="add mod">
          <ac:chgData name="Ivy Lou" userId="cce6d7eb-ee49-4509-8c12-6528a0da2914" providerId="ADAL" clId="{C1D1B3C1-B683-564A-991E-228FD37B1C70}" dt="2023-08-18T20:07:06.758" v="274" actId="404"/>
          <ac:spMkLst>
            <pc:docMk/>
            <pc:sldMk cId="0" sldId="256"/>
            <ac:spMk id="4" creationId="{B4B646DE-7FB9-0E41-9EDF-4B600F4F5574}"/>
          </ac:spMkLst>
        </pc:spChg>
        <pc:spChg chg="add del mod">
          <ac:chgData name="Ivy Lou" userId="cce6d7eb-ee49-4509-8c12-6528a0da2914" providerId="ADAL" clId="{C1D1B3C1-B683-564A-991E-228FD37B1C70}" dt="2023-08-18T19:19:49.381" v="22" actId="478"/>
          <ac:spMkLst>
            <pc:docMk/>
            <pc:sldMk cId="0" sldId="256"/>
            <ac:spMk id="99" creationId="{4B6B65D2-2146-C844-9E60-22980B2A51A0}"/>
          </ac:spMkLst>
        </pc:spChg>
        <pc:spChg chg="mod">
          <ac:chgData name="Ivy Lou" userId="cce6d7eb-ee49-4509-8c12-6528a0da2914" providerId="ADAL" clId="{C1D1B3C1-B683-564A-991E-228FD37B1C70}" dt="2023-08-18T20:06:55.116" v="271" actId="2710"/>
          <ac:spMkLst>
            <pc:docMk/>
            <pc:sldMk cId="0" sldId="256"/>
            <ac:spMk id="184" creationId="{00000000-0000-0000-0000-000000000000}"/>
          </ac:spMkLst>
        </pc:spChg>
        <pc:spChg chg="mod">
          <ac:chgData name="Ivy Lou" userId="cce6d7eb-ee49-4509-8c12-6528a0da2914" providerId="ADAL" clId="{C1D1B3C1-B683-564A-991E-228FD37B1C70}" dt="2023-08-18T19:37:13.521" v="78" actId="2711"/>
          <ac:spMkLst>
            <pc:docMk/>
            <pc:sldMk cId="0" sldId="256"/>
            <ac:spMk id="185" creationId="{00000000-0000-0000-0000-000000000000}"/>
          </ac:spMkLst>
        </pc:spChg>
        <pc:spChg chg="mod">
          <ac:chgData name="Ivy Lou" userId="cce6d7eb-ee49-4509-8c12-6528a0da2914" providerId="ADAL" clId="{C1D1B3C1-B683-564A-991E-228FD37B1C70}" dt="2023-08-18T20:07:00.422" v="272" actId="2711"/>
          <ac:spMkLst>
            <pc:docMk/>
            <pc:sldMk cId="0" sldId="256"/>
            <ac:spMk id="280" creationId="{00000000-0000-0000-0000-000000000000}"/>
          </ac:spMkLst>
        </pc:spChg>
        <pc:picChg chg="mod">
          <ac:chgData name="Ivy Lou" userId="cce6d7eb-ee49-4509-8c12-6528a0da2914" providerId="ADAL" clId="{C1D1B3C1-B683-564A-991E-228FD37B1C70}" dt="2023-08-18T19:11:12.923" v="6" actId="1076"/>
          <ac:picMkLst>
            <pc:docMk/>
            <pc:sldMk cId="0" sldId="256"/>
            <ac:picMk id="190" creationId="{00000000-0000-0000-0000-000000000000}"/>
          </ac:picMkLst>
        </pc:picChg>
      </pc:sldChg>
      <pc:sldChg chg="del">
        <pc:chgData name="Ivy Lou" userId="cce6d7eb-ee49-4509-8c12-6528a0da2914" providerId="ADAL" clId="{C1D1B3C1-B683-564A-991E-228FD37B1C70}" dt="2023-08-18T20:23:06.393" v="378" actId="2696"/>
        <pc:sldMkLst>
          <pc:docMk/>
          <pc:sldMk cId="0" sldId="257"/>
        </pc:sldMkLst>
      </pc:sldChg>
      <pc:sldChg chg="addSp delSp modSp mod ord">
        <pc:chgData name="Ivy Lou" userId="cce6d7eb-ee49-4509-8c12-6528a0da2914" providerId="ADAL" clId="{C1D1B3C1-B683-564A-991E-228FD37B1C70}" dt="2023-08-21T00:34:03.664" v="1276" actId="404"/>
        <pc:sldMkLst>
          <pc:docMk/>
          <pc:sldMk cId="0" sldId="258"/>
        </pc:sldMkLst>
        <pc:spChg chg="add del mod">
          <ac:chgData name="Ivy Lou" userId="cce6d7eb-ee49-4509-8c12-6528a0da2914" providerId="ADAL" clId="{C1D1B3C1-B683-564A-991E-228FD37B1C70}" dt="2023-08-18T19:40:50.637" v="113" actId="478"/>
          <ac:spMkLst>
            <pc:docMk/>
            <pc:sldMk cId="0" sldId="258"/>
            <ac:spMk id="3" creationId="{3EE9F198-65E6-4D47-8CD7-66D5AFF6EB67}"/>
          </ac:spMkLst>
        </pc:spChg>
        <pc:spChg chg="add del mod">
          <ac:chgData name="Ivy Lou" userId="cce6d7eb-ee49-4509-8c12-6528a0da2914" providerId="ADAL" clId="{C1D1B3C1-B683-564A-991E-228FD37B1C70}" dt="2023-08-18T19:44:57.334" v="136" actId="478"/>
          <ac:spMkLst>
            <pc:docMk/>
            <pc:sldMk cId="0" sldId="258"/>
            <ac:spMk id="5" creationId="{A84CC63E-411F-524D-AA48-2B9861290F7D}"/>
          </ac:spMkLst>
        </pc:spChg>
        <pc:spChg chg="add del mod">
          <ac:chgData name="Ivy Lou" userId="cce6d7eb-ee49-4509-8c12-6528a0da2914" providerId="ADAL" clId="{C1D1B3C1-B683-564A-991E-228FD37B1C70}" dt="2023-08-18T19:44:57.334" v="136" actId="478"/>
          <ac:spMkLst>
            <pc:docMk/>
            <pc:sldMk cId="0" sldId="258"/>
            <ac:spMk id="7" creationId="{C92667D3-B521-2645-AB35-72D4D3582ED1}"/>
          </ac:spMkLst>
        </pc:spChg>
        <pc:spChg chg="add del mod">
          <ac:chgData name="Ivy Lou" userId="cce6d7eb-ee49-4509-8c12-6528a0da2914" providerId="ADAL" clId="{C1D1B3C1-B683-564A-991E-228FD37B1C70}" dt="2023-08-18T19:44:57.334" v="136" actId="478"/>
          <ac:spMkLst>
            <pc:docMk/>
            <pc:sldMk cId="0" sldId="258"/>
            <ac:spMk id="9" creationId="{2E723878-A530-B24E-8FCD-FBD48A629615}"/>
          </ac:spMkLst>
        </pc:spChg>
        <pc:spChg chg="add del mod">
          <ac:chgData name="Ivy Lou" userId="cce6d7eb-ee49-4509-8c12-6528a0da2914" providerId="ADAL" clId="{C1D1B3C1-B683-564A-991E-228FD37B1C70}" dt="2023-08-18T19:40:52.052" v="114" actId="478"/>
          <ac:spMkLst>
            <pc:docMk/>
            <pc:sldMk cId="0" sldId="258"/>
            <ac:spMk id="29" creationId="{BD230D27-81E1-3745-9155-A2EBC31B199D}"/>
          </ac:spMkLst>
        </pc:spChg>
        <pc:spChg chg="add mod">
          <ac:chgData name="Ivy Lou" userId="cce6d7eb-ee49-4509-8c12-6528a0da2914" providerId="ADAL" clId="{C1D1B3C1-B683-564A-991E-228FD37B1C70}" dt="2023-08-21T00:34:03.664" v="1276" actId="404"/>
          <ac:spMkLst>
            <pc:docMk/>
            <pc:sldMk cId="0" sldId="258"/>
            <ac:spMk id="30" creationId="{8006216A-CA56-4A43-A409-E80D77493548}"/>
          </ac:spMkLst>
        </pc:spChg>
        <pc:spChg chg="mod">
          <ac:chgData name="Ivy Lou" userId="cce6d7eb-ee49-4509-8c12-6528a0da2914" providerId="ADAL" clId="{C1D1B3C1-B683-564A-991E-228FD37B1C70}" dt="2023-08-20T04:36:30.530" v="826" actId="1038"/>
          <ac:spMkLst>
            <pc:docMk/>
            <pc:sldMk cId="0" sldId="258"/>
            <ac:spMk id="291" creationId="{00000000-0000-0000-0000-000000000000}"/>
          </ac:spMkLst>
        </pc:spChg>
        <pc:spChg chg="mod">
          <ac:chgData name="Ivy Lou" userId="cce6d7eb-ee49-4509-8c12-6528a0da2914" providerId="ADAL" clId="{C1D1B3C1-B683-564A-991E-228FD37B1C70}" dt="2023-08-20T04:35:58.331" v="787" actId="1037"/>
          <ac:spMkLst>
            <pc:docMk/>
            <pc:sldMk cId="0" sldId="258"/>
            <ac:spMk id="292" creationId="{00000000-0000-0000-0000-000000000000}"/>
          </ac:spMkLst>
        </pc:spChg>
        <pc:spChg chg="mod">
          <ac:chgData name="Ivy Lou" userId="cce6d7eb-ee49-4509-8c12-6528a0da2914" providerId="ADAL" clId="{C1D1B3C1-B683-564A-991E-228FD37B1C70}" dt="2023-08-20T04:36:41.661" v="833" actId="1038"/>
          <ac:spMkLst>
            <pc:docMk/>
            <pc:sldMk cId="0" sldId="258"/>
            <ac:spMk id="293" creationId="{00000000-0000-0000-0000-000000000000}"/>
          </ac:spMkLst>
        </pc:spChg>
        <pc:spChg chg="mod">
          <ac:chgData name="Ivy Lou" userId="cce6d7eb-ee49-4509-8c12-6528a0da2914" providerId="ADAL" clId="{C1D1B3C1-B683-564A-991E-228FD37B1C70}" dt="2023-08-20T04:35:17.956" v="749" actId="1037"/>
          <ac:spMkLst>
            <pc:docMk/>
            <pc:sldMk cId="0" sldId="258"/>
            <ac:spMk id="294" creationId="{00000000-0000-0000-0000-000000000000}"/>
          </ac:spMkLst>
        </pc:spChg>
        <pc:spChg chg="mod">
          <ac:chgData name="Ivy Lou" userId="cce6d7eb-ee49-4509-8c12-6528a0da2914" providerId="ADAL" clId="{C1D1B3C1-B683-564A-991E-228FD37B1C70}" dt="2023-08-20T04:36:19.792" v="819" actId="1038"/>
          <ac:spMkLst>
            <pc:docMk/>
            <pc:sldMk cId="0" sldId="258"/>
            <ac:spMk id="295" creationId="{00000000-0000-0000-0000-000000000000}"/>
          </ac:spMkLst>
        </pc:spChg>
        <pc:spChg chg="del">
          <ac:chgData name="Ivy Lou" userId="cce6d7eb-ee49-4509-8c12-6528a0da2914" providerId="ADAL" clId="{C1D1B3C1-B683-564A-991E-228FD37B1C70}" dt="2023-08-18T19:44:54.312" v="135" actId="478"/>
          <ac:spMkLst>
            <pc:docMk/>
            <pc:sldMk cId="0" sldId="258"/>
            <ac:spMk id="296" creationId="{00000000-0000-0000-0000-000000000000}"/>
          </ac:spMkLst>
        </pc:spChg>
        <pc:spChg chg="mod">
          <ac:chgData name="Ivy Lou" userId="cce6d7eb-ee49-4509-8c12-6528a0da2914" providerId="ADAL" clId="{C1D1B3C1-B683-564A-991E-228FD37B1C70}" dt="2023-08-20T04:47:13.706" v="945" actId="2711"/>
          <ac:spMkLst>
            <pc:docMk/>
            <pc:sldMk cId="0" sldId="258"/>
            <ac:spMk id="297" creationId="{00000000-0000-0000-0000-000000000000}"/>
          </ac:spMkLst>
        </pc:spChg>
        <pc:spChg chg="mod">
          <ac:chgData name="Ivy Lou" userId="cce6d7eb-ee49-4509-8c12-6528a0da2914" providerId="ADAL" clId="{C1D1B3C1-B683-564A-991E-228FD37B1C70}" dt="2023-08-20T04:36:30.530" v="826" actId="1038"/>
          <ac:spMkLst>
            <pc:docMk/>
            <pc:sldMk cId="0" sldId="258"/>
            <ac:spMk id="298" creationId="{00000000-0000-0000-0000-000000000000}"/>
          </ac:spMkLst>
        </pc:spChg>
        <pc:spChg chg="mod">
          <ac:chgData name="Ivy Lou" userId="cce6d7eb-ee49-4509-8c12-6528a0da2914" providerId="ADAL" clId="{C1D1B3C1-B683-564A-991E-228FD37B1C70}" dt="2023-08-20T04:46:59.654" v="942" actId="2711"/>
          <ac:spMkLst>
            <pc:docMk/>
            <pc:sldMk cId="0" sldId="258"/>
            <ac:spMk id="299" creationId="{00000000-0000-0000-0000-000000000000}"/>
          </ac:spMkLst>
        </pc:spChg>
        <pc:spChg chg="mod">
          <ac:chgData name="Ivy Lou" userId="cce6d7eb-ee49-4509-8c12-6528a0da2914" providerId="ADAL" clId="{C1D1B3C1-B683-564A-991E-228FD37B1C70}" dt="2023-08-20T04:47:13.706" v="945" actId="2711"/>
          <ac:spMkLst>
            <pc:docMk/>
            <pc:sldMk cId="0" sldId="258"/>
            <ac:spMk id="300" creationId="{00000000-0000-0000-0000-000000000000}"/>
          </ac:spMkLst>
        </pc:spChg>
        <pc:spChg chg="mod">
          <ac:chgData name="Ivy Lou" userId="cce6d7eb-ee49-4509-8c12-6528a0da2914" providerId="ADAL" clId="{C1D1B3C1-B683-564A-991E-228FD37B1C70}" dt="2023-08-20T04:36:41.661" v="833" actId="1038"/>
          <ac:spMkLst>
            <pc:docMk/>
            <pc:sldMk cId="0" sldId="258"/>
            <ac:spMk id="301" creationId="{00000000-0000-0000-0000-000000000000}"/>
          </ac:spMkLst>
        </pc:spChg>
        <pc:spChg chg="mod">
          <ac:chgData name="Ivy Lou" userId="cce6d7eb-ee49-4509-8c12-6528a0da2914" providerId="ADAL" clId="{C1D1B3C1-B683-564A-991E-228FD37B1C70}" dt="2023-08-20T04:46:59.654" v="942" actId="2711"/>
          <ac:spMkLst>
            <pc:docMk/>
            <pc:sldMk cId="0" sldId="258"/>
            <ac:spMk id="302" creationId="{00000000-0000-0000-0000-000000000000}"/>
          </ac:spMkLst>
        </pc:spChg>
        <pc:spChg chg="mod">
          <ac:chgData name="Ivy Lou" userId="cce6d7eb-ee49-4509-8c12-6528a0da2914" providerId="ADAL" clId="{C1D1B3C1-B683-564A-991E-228FD37B1C70}" dt="2023-08-20T04:47:13.706" v="945" actId="2711"/>
          <ac:spMkLst>
            <pc:docMk/>
            <pc:sldMk cId="0" sldId="258"/>
            <ac:spMk id="303" creationId="{00000000-0000-0000-0000-000000000000}"/>
          </ac:spMkLst>
        </pc:spChg>
        <pc:spChg chg="mod">
          <ac:chgData name="Ivy Lou" userId="cce6d7eb-ee49-4509-8c12-6528a0da2914" providerId="ADAL" clId="{C1D1B3C1-B683-564A-991E-228FD37B1C70}" dt="2023-08-20T04:35:58.331" v="787" actId="1037"/>
          <ac:spMkLst>
            <pc:docMk/>
            <pc:sldMk cId="0" sldId="258"/>
            <ac:spMk id="304" creationId="{00000000-0000-0000-0000-000000000000}"/>
          </ac:spMkLst>
        </pc:spChg>
        <pc:spChg chg="mod">
          <ac:chgData name="Ivy Lou" userId="cce6d7eb-ee49-4509-8c12-6528a0da2914" providerId="ADAL" clId="{C1D1B3C1-B683-564A-991E-228FD37B1C70}" dt="2023-08-20T04:46:59.654" v="942" actId="2711"/>
          <ac:spMkLst>
            <pc:docMk/>
            <pc:sldMk cId="0" sldId="258"/>
            <ac:spMk id="305" creationId="{00000000-0000-0000-0000-000000000000}"/>
          </ac:spMkLst>
        </pc:spChg>
        <pc:spChg chg="mod">
          <ac:chgData name="Ivy Lou" userId="cce6d7eb-ee49-4509-8c12-6528a0da2914" providerId="ADAL" clId="{C1D1B3C1-B683-564A-991E-228FD37B1C70}" dt="2023-08-20T04:47:13.706" v="945" actId="2711"/>
          <ac:spMkLst>
            <pc:docMk/>
            <pc:sldMk cId="0" sldId="258"/>
            <ac:spMk id="306" creationId="{00000000-0000-0000-0000-000000000000}"/>
          </ac:spMkLst>
        </pc:spChg>
        <pc:spChg chg="mod">
          <ac:chgData name="Ivy Lou" userId="cce6d7eb-ee49-4509-8c12-6528a0da2914" providerId="ADAL" clId="{C1D1B3C1-B683-564A-991E-228FD37B1C70}" dt="2023-08-20T04:35:17.956" v="749" actId="1037"/>
          <ac:spMkLst>
            <pc:docMk/>
            <pc:sldMk cId="0" sldId="258"/>
            <ac:spMk id="307" creationId="{00000000-0000-0000-0000-000000000000}"/>
          </ac:spMkLst>
        </pc:spChg>
        <pc:spChg chg="mod">
          <ac:chgData name="Ivy Lou" userId="cce6d7eb-ee49-4509-8c12-6528a0da2914" providerId="ADAL" clId="{C1D1B3C1-B683-564A-991E-228FD37B1C70}" dt="2023-08-20T04:46:59.654" v="942" actId="2711"/>
          <ac:spMkLst>
            <pc:docMk/>
            <pc:sldMk cId="0" sldId="258"/>
            <ac:spMk id="308" creationId="{00000000-0000-0000-0000-000000000000}"/>
          </ac:spMkLst>
        </pc:spChg>
        <pc:spChg chg="mod">
          <ac:chgData name="Ivy Lou" userId="cce6d7eb-ee49-4509-8c12-6528a0da2914" providerId="ADAL" clId="{C1D1B3C1-B683-564A-991E-228FD37B1C70}" dt="2023-08-20T04:47:13.706" v="945" actId="2711"/>
          <ac:spMkLst>
            <pc:docMk/>
            <pc:sldMk cId="0" sldId="258"/>
            <ac:spMk id="309" creationId="{00000000-0000-0000-0000-000000000000}"/>
          </ac:spMkLst>
        </pc:spChg>
        <pc:spChg chg="mod">
          <ac:chgData name="Ivy Lou" userId="cce6d7eb-ee49-4509-8c12-6528a0da2914" providerId="ADAL" clId="{C1D1B3C1-B683-564A-991E-228FD37B1C70}" dt="2023-08-20T04:36:19.792" v="819" actId="1038"/>
          <ac:spMkLst>
            <pc:docMk/>
            <pc:sldMk cId="0" sldId="258"/>
            <ac:spMk id="310" creationId="{00000000-0000-0000-0000-000000000000}"/>
          </ac:spMkLst>
        </pc:spChg>
        <pc:spChg chg="mod">
          <ac:chgData name="Ivy Lou" userId="cce6d7eb-ee49-4509-8c12-6528a0da2914" providerId="ADAL" clId="{C1D1B3C1-B683-564A-991E-228FD37B1C70}" dt="2023-08-20T04:46:59.654" v="942" actId="2711"/>
          <ac:spMkLst>
            <pc:docMk/>
            <pc:sldMk cId="0" sldId="258"/>
            <ac:spMk id="311" creationId="{00000000-0000-0000-0000-000000000000}"/>
          </ac:spMkLst>
        </pc:spChg>
        <pc:spChg chg="del">
          <ac:chgData name="Ivy Lou" userId="cce6d7eb-ee49-4509-8c12-6528a0da2914" providerId="ADAL" clId="{C1D1B3C1-B683-564A-991E-228FD37B1C70}" dt="2023-08-18T19:44:54.312" v="135" actId="478"/>
          <ac:spMkLst>
            <pc:docMk/>
            <pc:sldMk cId="0" sldId="258"/>
            <ac:spMk id="312" creationId="{00000000-0000-0000-0000-000000000000}"/>
          </ac:spMkLst>
        </pc:spChg>
        <pc:spChg chg="del">
          <ac:chgData name="Ivy Lou" userId="cce6d7eb-ee49-4509-8c12-6528a0da2914" providerId="ADAL" clId="{C1D1B3C1-B683-564A-991E-228FD37B1C70}" dt="2023-08-18T19:44:54.312" v="135" actId="478"/>
          <ac:spMkLst>
            <pc:docMk/>
            <pc:sldMk cId="0" sldId="258"/>
            <ac:spMk id="313" creationId="{00000000-0000-0000-0000-000000000000}"/>
          </ac:spMkLst>
        </pc:spChg>
        <pc:spChg chg="del">
          <ac:chgData name="Ivy Lou" userId="cce6d7eb-ee49-4509-8c12-6528a0da2914" providerId="ADAL" clId="{C1D1B3C1-B683-564A-991E-228FD37B1C70}" dt="2023-08-18T19:44:54.312" v="135" actId="478"/>
          <ac:spMkLst>
            <pc:docMk/>
            <pc:sldMk cId="0" sldId="258"/>
            <ac:spMk id="314" creationId="{00000000-0000-0000-0000-000000000000}"/>
          </ac:spMkLst>
        </pc:spChg>
        <pc:spChg chg="del">
          <ac:chgData name="Ivy Lou" userId="cce6d7eb-ee49-4509-8c12-6528a0da2914" providerId="ADAL" clId="{C1D1B3C1-B683-564A-991E-228FD37B1C70}" dt="2023-08-18T19:40:47.424" v="111" actId="478"/>
          <ac:spMkLst>
            <pc:docMk/>
            <pc:sldMk cId="0" sldId="258"/>
            <ac:spMk id="315" creationId="{00000000-0000-0000-0000-000000000000}"/>
          </ac:spMkLst>
        </pc:spChg>
      </pc:sldChg>
      <pc:sldChg chg="delSp modSp mod">
        <pc:chgData name="Ivy Lou" userId="cce6d7eb-ee49-4509-8c12-6528a0da2914" providerId="ADAL" clId="{C1D1B3C1-B683-564A-991E-228FD37B1C70}" dt="2023-08-18T20:23:46.396" v="419" actId="20577"/>
        <pc:sldMkLst>
          <pc:docMk/>
          <pc:sldMk cId="0" sldId="259"/>
        </pc:sldMkLst>
        <pc:spChg chg="mod">
          <ac:chgData name="Ivy Lou" userId="cce6d7eb-ee49-4509-8c12-6528a0da2914" providerId="ADAL" clId="{C1D1B3C1-B683-564A-991E-228FD37B1C70}" dt="2023-08-18T20:23:13.987" v="387" actId="20577"/>
          <ac:spMkLst>
            <pc:docMk/>
            <pc:sldMk cId="0" sldId="259"/>
            <ac:spMk id="373" creationId="{00000000-0000-0000-0000-000000000000}"/>
          </ac:spMkLst>
        </pc:spChg>
        <pc:spChg chg="mod">
          <ac:chgData name="Ivy Lou" userId="cce6d7eb-ee49-4509-8c12-6528a0da2914" providerId="ADAL" clId="{C1D1B3C1-B683-564A-991E-228FD37B1C70}" dt="2023-08-18T20:23:46.396" v="419" actId="20577"/>
          <ac:spMkLst>
            <pc:docMk/>
            <pc:sldMk cId="0" sldId="259"/>
            <ac:spMk id="374" creationId="{00000000-0000-0000-0000-000000000000}"/>
          </ac:spMkLst>
        </pc:spChg>
        <pc:spChg chg="del">
          <ac:chgData name="Ivy Lou" userId="cce6d7eb-ee49-4509-8c12-6528a0da2914" providerId="ADAL" clId="{C1D1B3C1-B683-564A-991E-228FD37B1C70}" dt="2023-08-18T20:23:18.180" v="388" actId="478"/>
          <ac:spMkLst>
            <pc:docMk/>
            <pc:sldMk cId="0" sldId="259"/>
            <ac:spMk id="375" creationId="{00000000-0000-0000-0000-000000000000}"/>
          </ac:spMkLst>
        </pc:spChg>
      </pc:sldChg>
      <pc:sldChg chg="modSp del mod">
        <pc:chgData name="Ivy Lou" userId="cce6d7eb-ee49-4509-8c12-6528a0da2914" providerId="ADAL" clId="{C1D1B3C1-B683-564A-991E-228FD37B1C70}" dt="2023-08-18T20:28:21.065" v="431" actId="2696"/>
        <pc:sldMkLst>
          <pc:docMk/>
          <pc:sldMk cId="0" sldId="260"/>
        </pc:sldMkLst>
        <pc:picChg chg="mod">
          <ac:chgData name="Ivy Lou" userId="cce6d7eb-ee49-4509-8c12-6528a0da2914" providerId="ADAL" clId="{C1D1B3C1-B683-564A-991E-228FD37B1C70}" dt="2023-08-18T19:13:40.020" v="13" actId="1076"/>
          <ac:picMkLst>
            <pc:docMk/>
            <pc:sldMk cId="0" sldId="260"/>
            <ac:picMk id="499" creationId="{00000000-0000-0000-0000-000000000000}"/>
          </ac:picMkLst>
        </pc:picChg>
      </pc:sldChg>
      <pc:sldChg chg="del">
        <pc:chgData name="Ivy Lou" userId="cce6d7eb-ee49-4509-8c12-6528a0da2914" providerId="ADAL" clId="{C1D1B3C1-B683-564A-991E-228FD37B1C70}" dt="2023-08-18T20:28:19.926" v="430" actId="2696"/>
        <pc:sldMkLst>
          <pc:docMk/>
          <pc:sldMk cId="0" sldId="261"/>
        </pc:sldMkLst>
      </pc:sldChg>
      <pc:sldChg chg="del">
        <pc:chgData name="Ivy Lou" userId="cce6d7eb-ee49-4509-8c12-6528a0da2914" providerId="ADAL" clId="{C1D1B3C1-B683-564A-991E-228FD37B1C70}" dt="2023-08-18T20:28:17.279" v="428" actId="2696"/>
        <pc:sldMkLst>
          <pc:docMk/>
          <pc:sldMk cId="0" sldId="262"/>
        </pc:sldMkLst>
      </pc:sldChg>
      <pc:sldChg chg="del">
        <pc:chgData name="Ivy Lou" userId="cce6d7eb-ee49-4509-8c12-6528a0da2914" providerId="ADAL" clId="{C1D1B3C1-B683-564A-991E-228FD37B1C70}" dt="2023-08-18T20:28:16.189" v="427" actId="2696"/>
        <pc:sldMkLst>
          <pc:docMk/>
          <pc:sldMk cId="0" sldId="263"/>
        </pc:sldMkLst>
      </pc:sldChg>
      <pc:sldChg chg="del">
        <pc:chgData name="Ivy Lou" userId="cce6d7eb-ee49-4509-8c12-6528a0da2914" providerId="ADAL" clId="{C1D1B3C1-B683-564A-991E-228FD37B1C70}" dt="2023-08-18T20:28:14.907" v="426" actId="2696"/>
        <pc:sldMkLst>
          <pc:docMk/>
          <pc:sldMk cId="0" sldId="264"/>
        </pc:sldMkLst>
      </pc:sldChg>
      <pc:sldChg chg="del ord">
        <pc:chgData name="Ivy Lou" userId="cce6d7eb-ee49-4509-8c12-6528a0da2914" providerId="ADAL" clId="{C1D1B3C1-B683-564A-991E-228FD37B1C70}" dt="2023-08-18T20:28:18.680" v="429" actId="2696"/>
        <pc:sldMkLst>
          <pc:docMk/>
          <pc:sldMk cId="0" sldId="265"/>
        </pc:sldMkLst>
      </pc:sldChg>
      <pc:sldChg chg="del">
        <pc:chgData name="Ivy Lou" userId="cce6d7eb-ee49-4509-8c12-6528a0da2914" providerId="ADAL" clId="{C1D1B3C1-B683-564A-991E-228FD37B1C70}" dt="2023-08-18T20:28:12.265" v="425" actId="2696"/>
        <pc:sldMkLst>
          <pc:docMk/>
          <pc:sldMk cId="0" sldId="266"/>
        </pc:sldMkLst>
      </pc:sldChg>
      <pc:sldChg chg="del">
        <pc:chgData name="Ivy Lou" userId="cce6d7eb-ee49-4509-8c12-6528a0da2914" providerId="ADAL" clId="{C1D1B3C1-B683-564A-991E-228FD37B1C70}" dt="2023-08-18T20:28:11" v="424" actId="2696"/>
        <pc:sldMkLst>
          <pc:docMk/>
          <pc:sldMk cId="0" sldId="267"/>
        </pc:sldMkLst>
      </pc:sldChg>
      <pc:sldChg chg="del">
        <pc:chgData name="Ivy Lou" userId="cce6d7eb-ee49-4509-8c12-6528a0da2914" providerId="ADAL" clId="{C1D1B3C1-B683-564A-991E-228FD37B1C70}" dt="2023-08-18T20:28:10.324" v="423" actId="2696"/>
        <pc:sldMkLst>
          <pc:docMk/>
          <pc:sldMk cId="0" sldId="268"/>
        </pc:sldMkLst>
      </pc:sldChg>
      <pc:sldChg chg="del">
        <pc:chgData name="Ivy Lou" userId="cce6d7eb-ee49-4509-8c12-6528a0da2914" providerId="ADAL" clId="{C1D1B3C1-B683-564A-991E-228FD37B1C70}" dt="2023-08-18T20:28:09.372" v="422" actId="2696"/>
        <pc:sldMkLst>
          <pc:docMk/>
          <pc:sldMk cId="0" sldId="269"/>
        </pc:sldMkLst>
      </pc:sldChg>
      <pc:sldChg chg="del">
        <pc:chgData name="Ivy Lou" userId="cce6d7eb-ee49-4509-8c12-6528a0da2914" providerId="ADAL" clId="{C1D1B3C1-B683-564A-991E-228FD37B1C70}" dt="2023-08-18T20:28:08.567" v="421" actId="2696"/>
        <pc:sldMkLst>
          <pc:docMk/>
          <pc:sldMk cId="0" sldId="270"/>
        </pc:sldMkLst>
      </pc:sldChg>
      <pc:sldChg chg="del">
        <pc:chgData name="Ivy Lou" userId="cce6d7eb-ee49-4509-8c12-6528a0da2914" providerId="ADAL" clId="{C1D1B3C1-B683-564A-991E-228FD37B1C70}" dt="2023-08-18T20:28:06.581" v="420" actId="2696"/>
        <pc:sldMkLst>
          <pc:docMk/>
          <pc:sldMk cId="0" sldId="271"/>
        </pc:sldMkLst>
      </pc:sldChg>
      <pc:sldChg chg="del">
        <pc:chgData name="Ivy Lou" userId="cce6d7eb-ee49-4509-8c12-6528a0da2914" providerId="ADAL" clId="{C1D1B3C1-B683-564A-991E-228FD37B1C70}" dt="2023-08-18T20:30:05.437" v="487" actId="2696"/>
        <pc:sldMkLst>
          <pc:docMk/>
          <pc:sldMk cId="0" sldId="272"/>
        </pc:sldMkLst>
      </pc:sldChg>
      <pc:sldChg chg="del">
        <pc:chgData name="Ivy Lou" userId="cce6d7eb-ee49-4509-8c12-6528a0da2914" providerId="ADAL" clId="{C1D1B3C1-B683-564A-991E-228FD37B1C70}" dt="2023-08-18T20:28:25.487" v="432" actId="2696"/>
        <pc:sldMkLst>
          <pc:docMk/>
          <pc:sldMk cId="0" sldId="273"/>
        </pc:sldMkLst>
      </pc:sldChg>
      <pc:sldChg chg="del">
        <pc:chgData name="Ivy Lou" userId="cce6d7eb-ee49-4509-8c12-6528a0da2914" providerId="ADAL" clId="{C1D1B3C1-B683-564A-991E-228FD37B1C70}" dt="2023-08-18T20:28:27.072" v="433" actId="2696"/>
        <pc:sldMkLst>
          <pc:docMk/>
          <pc:sldMk cId="0" sldId="274"/>
        </pc:sldMkLst>
      </pc:sldChg>
      <pc:sldChg chg="del">
        <pc:chgData name="Ivy Lou" userId="cce6d7eb-ee49-4509-8c12-6528a0da2914" providerId="ADAL" clId="{C1D1B3C1-B683-564A-991E-228FD37B1C70}" dt="2023-08-18T20:28:28.004" v="434" actId="2696"/>
        <pc:sldMkLst>
          <pc:docMk/>
          <pc:sldMk cId="0" sldId="275"/>
        </pc:sldMkLst>
      </pc:sldChg>
      <pc:sldChg chg="del">
        <pc:chgData name="Ivy Lou" userId="cce6d7eb-ee49-4509-8c12-6528a0da2914" providerId="ADAL" clId="{C1D1B3C1-B683-564A-991E-228FD37B1C70}" dt="2023-08-18T20:28:28.753" v="435" actId="2696"/>
        <pc:sldMkLst>
          <pc:docMk/>
          <pc:sldMk cId="0" sldId="276"/>
        </pc:sldMkLst>
      </pc:sldChg>
      <pc:sldChg chg="del">
        <pc:chgData name="Ivy Lou" userId="cce6d7eb-ee49-4509-8c12-6528a0da2914" providerId="ADAL" clId="{C1D1B3C1-B683-564A-991E-228FD37B1C70}" dt="2023-08-18T20:28:29.470" v="436" actId="2696"/>
        <pc:sldMkLst>
          <pc:docMk/>
          <pc:sldMk cId="0" sldId="277"/>
        </pc:sldMkLst>
      </pc:sldChg>
      <pc:sldChg chg="del">
        <pc:chgData name="Ivy Lou" userId="cce6d7eb-ee49-4509-8c12-6528a0da2914" providerId="ADAL" clId="{C1D1B3C1-B683-564A-991E-228FD37B1C70}" dt="2023-08-18T20:28:30.235" v="437" actId="2696"/>
        <pc:sldMkLst>
          <pc:docMk/>
          <pc:sldMk cId="0" sldId="278"/>
        </pc:sldMkLst>
      </pc:sldChg>
      <pc:sldChg chg="del">
        <pc:chgData name="Ivy Lou" userId="cce6d7eb-ee49-4509-8c12-6528a0da2914" providerId="ADAL" clId="{C1D1B3C1-B683-564A-991E-228FD37B1C70}" dt="2023-08-18T20:28:30.914" v="438" actId="2696"/>
        <pc:sldMkLst>
          <pc:docMk/>
          <pc:sldMk cId="0" sldId="279"/>
        </pc:sldMkLst>
      </pc:sldChg>
      <pc:sldChg chg="del">
        <pc:chgData name="Ivy Lou" userId="cce6d7eb-ee49-4509-8c12-6528a0da2914" providerId="ADAL" clId="{C1D1B3C1-B683-564A-991E-228FD37B1C70}" dt="2023-08-18T20:28:31.636" v="439" actId="2696"/>
        <pc:sldMkLst>
          <pc:docMk/>
          <pc:sldMk cId="0" sldId="280"/>
        </pc:sldMkLst>
      </pc:sldChg>
      <pc:sldChg chg="del">
        <pc:chgData name="Ivy Lou" userId="cce6d7eb-ee49-4509-8c12-6528a0da2914" providerId="ADAL" clId="{C1D1B3C1-B683-564A-991E-228FD37B1C70}" dt="2023-08-18T20:28:33.439" v="440" actId="2696"/>
        <pc:sldMkLst>
          <pc:docMk/>
          <pc:sldMk cId="0" sldId="281"/>
        </pc:sldMkLst>
      </pc:sldChg>
      <pc:sldChg chg="del">
        <pc:chgData name="Ivy Lou" userId="cce6d7eb-ee49-4509-8c12-6528a0da2914" providerId="ADAL" clId="{C1D1B3C1-B683-564A-991E-228FD37B1C70}" dt="2023-08-18T20:28:34.197" v="441" actId="2696"/>
        <pc:sldMkLst>
          <pc:docMk/>
          <pc:sldMk cId="0" sldId="282"/>
        </pc:sldMkLst>
      </pc:sldChg>
      <pc:sldChg chg="del">
        <pc:chgData name="Ivy Lou" userId="cce6d7eb-ee49-4509-8c12-6528a0da2914" providerId="ADAL" clId="{C1D1B3C1-B683-564A-991E-228FD37B1C70}" dt="2023-08-18T20:28:34.778" v="442" actId="2696"/>
        <pc:sldMkLst>
          <pc:docMk/>
          <pc:sldMk cId="0" sldId="283"/>
        </pc:sldMkLst>
      </pc:sldChg>
      <pc:sldChg chg="del">
        <pc:chgData name="Ivy Lou" userId="cce6d7eb-ee49-4509-8c12-6528a0da2914" providerId="ADAL" clId="{C1D1B3C1-B683-564A-991E-228FD37B1C70}" dt="2023-08-18T20:28:35.335" v="443" actId="2696"/>
        <pc:sldMkLst>
          <pc:docMk/>
          <pc:sldMk cId="0" sldId="284"/>
        </pc:sldMkLst>
      </pc:sldChg>
      <pc:sldChg chg="del">
        <pc:chgData name="Ivy Lou" userId="cce6d7eb-ee49-4509-8c12-6528a0da2914" providerId="ADAL" clId="{C1D1B3C1-B683-564A-991E-228FD37B1C70}" dt="2023-08-18T20:28:35.862" v="444" actId="2696"/>
        <pc:sldMkLst>
          <pc:docMk/>
          <pc:sldMk cId="0" sldId="285"/>
        </pc:sldMkLst>
      </pc:sldChg>
      <pc:sldChg chg="del">
        <pc:chgData name="Ivy Lou" userId="cce6d7eb-ee49-4509-8c12-6528a0da2914" providerId="ADAL" clId="{C1D1B3C1-B683-564A-991E-228FD37B1C70}" dt="2023-08-18T20:28:36.347" v="445" actId="2696"/>
        <pc:sldMkLst>
          <pc:docMk/>
          <pc:sldMk cId="0" sldId="286"/>
        </pc:sldMkLst>
      </pc:sldChg>
      <pc:sldChg chg="del">
        <pc:chgData name="Ivy Lou" userId="cce6d7eb-ee49-4509-8c12-6528a0da2914" providerId="ADAL" clId="{C1D1B3C1-B683-564A-991E-228FD37B1C70}" dt="2023-08-18T20:28:37.312" v="446" actId="2696"/>
        <pc:sldMkLst>
          <pc:docMk/>
          <pc:sldMk cId="0" sldId="287"/>
        </pc:sldMkLst>
      </pc:sldChg>
      <pc:sldChg chg="del">
        <pc:chgData name="Ivy Lou" userId="cce6d7eb-ee49-4509-8c12-6528a0da2914" providerId="ADAL" clId="{C1D1B3C1-B683-564A-991E-228FD37B1C70}" dt="2023-08-18T20:28:37.994" v="447" actId="2696"/>
        <pc:sldMkLst>
          <pc:docMk/>
          <pc:sldMk cId="0" sldId="288"/>
        </pc:sldMkLst>
      </pc:sldChg>
      <pc:sldChg chg="del">
        <pc:chgData name="Ivy Lou" userId="cce6d7eb-ee49-4509-8c12-6528a0da2914" providerId="ADAL" clId="{C1D1B3C1-B683-564A-991E-228FD37B1C70}" dt="2023-08-18T20:28:39.051" v="448" actId="2696"/>
        <pc:sldMkLst>
          <pc:docMk/>
          <pc:sldMk cId="0" sldId="289"/>
        </pc:sldMkLst>
      </pc:sldChg>
      <pc:sldChg chg="del">
        <pc:chgData name="Ivy Lou" userId="cce6d7eb-ee49-4509-8c12-6528a0da2914" providerId="ADAL" clId="{C1D1B3C1-B683-564A-991E-228FD37B1C70}" dt="2023-08-18T20:28:40.068" v="449" actId="2696"/>
        <pc:sldMkLst>
          <pc:docMk/>
          <pc:sldMk cId="0" sldId="290"/>
        </pc:sldMkLst>
      </pc:sldChg>
      <pc:sldChg chg="del">
        <pc:chgData name="Ivy Lou" userId="cce6d7eb-ee49-4509-8c12-6528a0da2914" providerId="ADAL" clId="{C1D1B3C1-B683-564A-991E-228FD37B1C70}" dt="2023-08-18T20:28:41.407" v="450" actId="2696"/>
        <pc:sldMkLst>
          <pc:docMk/>
          <pc:sldMk cId="0" sldId="291"/>
        </pc:sldMkLst>
      </pc:sldChg>
      <pc:sldChg chg="delSp modSp add del mod">
        <pc:chgData name="Ivy Lou" userId="cce6d7eb-ee49-4509-8c12-6528a0da2914" providerId="ADAL" clId="{C1D1B3C1-B683-564A-991E-228FD37B1C70}" dt="2023-08-20T20:29:28.193" v="1103" actId="478"/>
        <pc:sldMkLst>
          <pc:docMk/>
          <pc:sldMk cId="0" sldId="292"/>
        </pc:sldMkLst>
        <pc:spChg chg="mod">
          <ac:chgData name="Ivy Lou" userId="cce6d7eb-ee49-4509-8c12-6528a0da2914" providerId="ADAL" clId="{C1D1B3C1-B683-564A-991E-228FD37B1C70}" dt="2023-08-18T20:28:58.781" v="460" actId="20577"/>
          <ac:spMkLst>
            <pc:docMk/>
            <pc:sldMk cId="0" sldId="292"/>
            <ac:spMk id="2588" creationId="{00000000-0000-0000-0000-000000000000}"/>
          </ac:spMkLst>
        </pc:spChg>
        <pc:spChg chg="del mod">
          <ac:chgData name="Ivy Lou" userId="cce6d7eb-ee49-4509-8c12-6528a0da2914" providerId="ADAL" clId="{C1D1B3C1-B683-564A-991E-228FD37B1C70}" dt="2023-08-20T20:29:28.193" v="1103" actId="478"/>
          <ac:spMkLst>
            <pc:docMk/>
            <pc:sldMk cId="0" sldId="292"/>
            <ac:spMk id="2589" creationId="{00000000-0000-0000-0000-000000000000}"/>
          </ac:spMkLst>
        </pc:spChg>
        <pc:spChg chg="mod">
          <ac:chgData name="Ivy Lou" userId="cce6d7eb-ee49-4509-8c12-6528a0da2914" providerId="ADAL" clId="{C1D1B3C1-B683-564A-991E-228FD37B1C70}" dt="2023-08-18T20:29:10.724" v="465" actId="20577"/>
          <ac:spMkLst>
            <pc:docMk/>
            <pc:sldMk cId="0" sldId="292"/>
            <ac:spMk id="2590" creationId="{00000000-0000-0000-0000-000000000000}"/>
          </ac:spMkLst>
        </pc:spChg>
        <pc:spChg chg="mod">
          <ac:chgData name="Ivy Lou" userId="cce6d7eb-ee49-4509-8c12-6528a0da2914" providerId="ADAL" clId="{C1D1B3C1-B683-564A-991E-228FD37B1C70}" dt="2023-08-18T20:29:15.662" v="466" actId="20577"/>
          <ac:spMkLst>
            <pc:docMk/>
            <pc:sldMk cId="0" sldId="292"/>
            <ac:spMk id="2591" creationId="{00000000-0000-0000-0000-000000000000}"/>
          </ac:spMkLst>
        </pc:spChg>
      </pc:sldChg>
      <pc:sldChg chg="del">
        <pc:chgData name="Ivy Lou" userId="cce6d7eb-ee49-4509-8c12-6528a0da2914" providerId="ADAL" clId="{C1D1B3C1-B683-564A-991E-228FD37B1C70}" dt="2023-08-18T20:29:19.501" v="467" actId="2696"/>
        <pc:sldMkLst>
          <pc:docMk/>
          <pc:sldMk cId="0" sldId="293"/>
        </pc:sldMkLst>
      </pc:sldChg>
      <pc:sldChg chg="del">
        <pc:chgData name="Ivy Lou" userId="cce6d7eb-ee49-4509-8c12-6528a0da2914" providerId="ADAL" clId="{C1D1B3C1-B683-564A-991E-228FD37B1C70}" dt="2023-08-18T20:29:20.351" v="468" actId="2696"/>
        <pc:sldMkLst>
          <pc:docMk/>
          <pc:sldMk cId="0" sldId="294"/>
        </pc:sldMkLst>
      </pc:sldChg>
      <pc:sldChg chg="del">
        <pc:chgData name="Ivy Lou" userId="cce6d7eb-ee49-4509-8c12-6528a0da2914" providerId="ADAL" clId="{C1D1B3C1-B683-564A-991E-228FD37B1C70}" dt="2023-08-18T20:29:23.950" v="469" actId="2696"/>
        <pc:sldMkLst>
          <pc:docMk/>
          <pc:sldMk cId="0" sldId="295"/>
        </pc:sldMkLst>
      </pc:sldChg>
      <pc:sldChg chg="del">
        <pc:chgData name="Ivy Lou" userId="cce6d7eb-ee49-4509-8c12-6528a0da2914" providerId="ADAL" clId="{C1D1B3C1-B683-564A-991E-228FD37B1C70}" dt="2023-08-18T20:29:27.032" v="470" actId="2696"/>
        <pc:sldMkLst>
          <pc:docMk/>
          <pc:sldMk cId="0" sldId="296"/>
        </pc:sldMkLst>
      </pc:sldChg>
      <pc:sldChg chg="del">
        <pc:chgData name="Ivy Lou" userId="cce6d7eb-ee49-4509-8c12-6528a0da2914" providerId="ADAL" clId="{C1D1B3C1-B683-564A-991E-228FD37B1C70}" dt="2023-08-18T20:29:28.157" v="471" actId="2696"/>
        <pc:sldMkLst>
          <pc:docMk/>
          <pc:sldMk cId="0" sldId="297"/>
        </pc:sldMkLst>
      </pc:sldChg>
      <pc:sldChg chg="del">
        <pc:chgData name="Ivy Lou" userId="cce6d7eb-ee49-4509-8c12-6528a0da2914" providerId="ADAL" clId="{C1D1B3C1-B683-564A-991E-228FD37B1C70}" dt="2023-08-18T20:29:29.350" v="472" actId="2696"/>
        <pc:sldMkLst>
          <pc:docMk/>
          <pc:sldMk cId="0" sldId="298"/>
        </pc:sldMkLst>
      </pc:sldChg>
      <pc:sldChg chg="del">
        <pc:chgData name="Ivy Lou" userId="cce6d7eb-ee49-4509-8c12-6528a0da2914" providerId="ADAL" clId="{C1D1B3C1-B683-564A-991E-228FD37B1C70}" dt="2023-08-18T20:29:29.880" v="473" actId="2696"/>
        <pc:sldMkLst>
          <pc:docMk/>
          <pc:sldMk cId="0" sldId="299"/>
        </pc:sldMkLst>
      </pc:sldChg>
      <pc:sldChg chg="del">
        <pc:chgData name="Ivy Lou" userId="cce6d7eb-ee49-4509-8c12-6528a0da2914" providerId="ADAL" clId="{C1D1B3C1-B683-564A-991E-228FD37B1C70}" dt="2023-08-18T20:29:37.164" v="474" actId="2696"/>
        <pc:sldMkLst>
          <pc:docMk/>
          <pc:sldMk cId="0" sldId="300"/>
        </pc:sldMkLst>
      </pc:sldChg>
      <pc:sldChg chg="del">
        <pc:chgData name="Ivy Lou" userId="cce6d7eb-ee49-4509-8c12-6528a0da2914" providerId="ADAL" clId="{C1D1B3C1-B683-564A-991E-228FD37B1C70}" dt="2023-08-18T20:29:38.010" v="475" actId="2696"/>
        <pc:sldMkLst>
          <pc:docMk/>
          <pc:sldMk cId="0" sldId="301"/>
        </pc:sldMkLst>
      </pc:sldChg>
      <pc:sldChg chg="del">
        <pc:chgData name="Ivy Lou" userId="cce6d7eb-ee49-4509-8c12-6528a0da2914" providerId="ADAL" clId="{C1D1B3C1-B683-564A-991E-228FD37B1C70}" dt="2023-08-18T20:29:38.791" v="476" actId="2696"/>
        <pc:sldMkLst>
          <pc:docMk/>
          <pc:sldMk cId="0" sldId="302"/>
        </pc:sldMkLst>
      </pc:sldChg>
      <pc:sldChg chg="del">
        <pc:chgData name="Ivy Lou" userId="cce6d7eb-ee49-4509-8c12-6528a0da2914" providerId="ADAL" clId="{C1D1B3C1-B683-564A-991E-228FD37B1C70}" dt="2023-08-18T20:29:39.599" v="477" actId="2696"/>
        <pc:sldMkLst>
          <pc:docMk/>
          <pc:sldMk cId="0" sldId="303"/>
        </pc:sldMkLst>
      </pc:sldChg>
      <pc:sldChg chg="del">
        <pc:chgData name="Ivy Lou" userId="cce6d7eb-ee49-4509-8c12-6528a0da2914" providerId="ADAL" clId="{C1D1B3C1-B683-564A-991E-228FD37B1C70}" dt="2023-08-18T20:29:40.259" v="478" actId="2696"/>
        <pc:sldMkLst>
          <pc:docMk/>
          <pc:sldMk cId="0" sldId="304"/>
        </pc:sldMkLst>
      </pc:sldChg>
      <pc:sldChg chg="del">
        <pc:chgData name="Ivy Lou" userId="cce6d7eb-ee49-4509-8c12-6528a0da2914" providerId="ADAL" clId="{C1D1B3C1-B683-564A-991E-228FD37B1C70}" dt="2023-08-18T20:29:40.985" v="479" actId="2696"/>
        <pc:sldMkLst>
          <pc:docMk/>
          <pc:sldMk cId="0" sldId="305"/>
        </pc:sldMkLst>
      </pc:sldChg>
      <pc:sldChg chg="add del">
        <pc:chgData name="Ivy Lou" userId="cce6d7eb-ee49-4509-8c12-6528a0da2914" providerId="ADAL" clId="{C1D1B3C1-B683-564A-991E-228FD37B1C70}" dt="2023-08-18T20:29:44.803" v="482" actId="2696"/>
        <pc:sldMkLst>
          <pc:docMk/>
          <pc:sldMk cId="0" sldId="306"/>
        </pc:sldMkLst>
      </pc:sldChg>
      <pc:sldChg chg="del">
        <pc:chgData name="Ivy Lou" userId="cce6d7eb-ee49-4509-8c12-6528a0da2914" providerId="ADAL" clId="{C1D1B3C1-B683-564A-991E-228FD37B1C70}" dt="2023-08-18T20:29:45.265" v="483" actId="2696"/>
        <pc:sldMkLst>
          <pc:docMk/>
          <pc:sldMk cId="0" sldId="307"/>
        </pc:sldMkLst>
      </pc:sldChg>
      <pc:sldChg chg="del">
        <pc:chgData name="Ivy Lou" userId="cce6d7eb-ee49-4509-8c12-6528a0da2914" providerId="ADAL" clId="{C1D1B3C1-B683-564A-991E-228FD37B1C70}" dt="2023-08-18T20:29:45.805" v="484" actId="2696"/>
        <pc:sldMkLst>
          <pc:docMk/>
          <pc:sldMk cId="0" sldId="308"/>
        </pc:sldMkLst>
      </pc:sldChg>
      <pc:sldChg chg="del">
        <pc:chgData name="Ivy Lou" userId="cce6d7eb-ee49-4509-8c12-6528a0da2914" providerId="ADAL" clId="{C1D1B3C1-B683-564A-991E-228FD37B1C70}" dt="2023-08-18T20:29:46.223" v="485" actId="2696"/>
        <pc:sldMkLst>
          <pc:docMk/>
          <pc:sldMk cId="0" sldId="309"/>
        </pc:sldMkLst>
      </pc:sldChg>
      <pc:sldChg chg="del">
        <pc:chgData name="Ivy Lou" userId="cce6d7eb-ee49-4509-8c12-6528a0da2914" providerId="ADAL" clId="{C1D1B3C1-B683-564A-991E-228FD37B1C70}" dt="2023-08-18T20:29:47.097" v="486" actId="2696"/>
        <pc:sldMkLst>
          <pc:docMk/>
          <pc:sldMk cId="0" sldId="310"/>
        </pc:sldMkLst>
      </pc:sldChg>
      <pc:sldChg chg="addSp delSp modSp new mod ord">
        <pc:chgData name="Ivy Lou" userId="cce6d7eb-ee49-4509-8c12-6528a0da2914" providerId="ADAL" clId="{C1D1B3C1-B683-564A-991E-228FD37B1C70}" dt="2023-08-21T00:33:46.803" v="1274" actId="404"/>
        <pc:sldMkLst>
          <pc:docMk/>
          <pc:sldMk cId="3635456922" sldId="311"/>
        </pc:sldMkLst>
        <pc:spChg chg="del">
          <ac:chgData name="Ivy Lou" userId="cce6d7eb-ee49-4509-8c12-6528a0da2914" providerId="ADAL" clId="{C1D1B3C1-B683-564A-991E-228FD37B1C70}" dt="2023-08-18T20:37:32.114" v="502" actId="478"/>
          <ac:spMkLst>
            <pc:docMk/>
            <pc:sldMk cId="3635456922" sldId="311"/>
            <ac:spMk id="2" creationId="{88CF8940-2407-FF4E-AE71-7CCC6F9214D8}"/>
          </ac:spMkLst>
        </pc:spChg>
        <pc:spChg chg="del">
          <ac:chgData name="Ivy Lou" userId="cce6d7eb-ee49-4509-8c12-6528a0da2914" providerId="ADAL" clId="{C1D1B3C1-B683-564A-991E-228FD37B1C70}" dt="2023-08-18T20:37:32.114" v="502" actId="478"/>
          <ac:spMkLst>
            <pc:docMk/>
            <pc:sldMk cId="3635456922" sldId="311"/>
            <ac:spMk id="3" creationId="{BF53FA95-8480-EF48-8480-B5230314969B}"/>
          </ac:spMkLst>
        </pc:spChg>
        <pc:spChg chg="del">
          <ac:chgData name="Ivy Lou" userId="cce6d7eb-ee49-4509-8c12-6528a0da2914" providerId="ADAL" clId="{C1D1B3C1-B683-564A-991E-228FD37B1C70}" dt="2023-08-18T20:37:32.114" v="502" actId="478"/>
          <ac:spMkLst>
            <pc:docMk/>
            <pc:sldMk cId="3635456922" sldId="311"/>
            <ac:spMk id="4" creationId="{5D2AA5BD-A10D-754A-83CA-3FE6ABE404BE}"/>
          </ac:spMkLst>
        </pc:spChg>
        <pc:spChg chg="del">
          <ac:chgData name="Ivy Lou" userId="cce6d7eb-ee49-4509-8c12-6528a0da2914" providerId="ADAL" clId="{C1D1B3C1-B683-564A-991E-228FD37B1C70}" dt="2023-08-18T20:37:32.114" v="502" actId="478"/>
          <ac:spMkLst>
            <pc:docMk/>
            <pc:sldMk cId="3635456922" sldId="311"/>
            <ac:spMk id="5" creationId="{D10A9885-970B-E84E-9529-07C3951CF44B}"/>
          </ac:spMkLst>
        </pc:spChg>
        <pc:spChg chg="del">
          <ac:chgData name="Ivy Lou" userId="cce6d7eb-ee49-4509-8c12-6528a0da2914" providerId="ADAL" clId="{C1D1B3C1-B683-564A-991E-228FD37B1C70}" dt="2023-08-18T20:37:32.114" v="502" actId="478"/>
          <ac:spMkLst>
            <pc:docMk/>
            <pc:sldMk cId="3635456922" sldId="311"/>
            <ac:spMk id="6" creationId="{28437911-E150-DD48-AE60-1B6516F83591}"/>
          </ac:spMkLst>
        </pc:spChg>
        <pc:spChg chg="del">
          <ac:chgData name="Ivy Lou" userId="cce6d7eb-ee49-4509-8c12-6528a0da2914" providerId="ADAL" clId="{C1D1B3C1-B683-564A-991E-228FD37B1C70}" dt="2023-08-18T20:37:32.114" v="502" actId="478"/>
          <ac:spMkLst>
            <pc:docMk/>
            <pc:sldMk cId="3635456922" sldId="311"/>
            <ac:spMk id="7" creationId="{338483A2-0E82-5149-BE1F-F00246D0DB94}"/>
          </ac:spMkLst>
        </pc:spChg>
        <pc:spChg chg="mod">
          <ac:chgData name="Ivy Lou" userId="cce6d7eb-ee49-4509-8c12-6528a0da2914" providerId="ADAL" clId="{C1D1B3C1-B683-564A-991E-228FD37B1C70}" dt="2023-08-21T00:33:46.803" v="1274" actId="404"/>
          <ac:spMkLst>
            <pc:docMk/>
            <pc:sldMk cId="3635456922" sldId="311"/>
            <ac:spMk id="8" creationId="{6507648F-AEF2-EE49-ADC4-E3F0429BCA03}"/>
          </ac:spMkLst>
        </pc:spChg>
        <pc:spChg chg="add mod">
          <ac:chgData name="Ivy Lou" userId="cce6d7eb-ee49-4509-8c12-6528a0da2914" providerId="ADAL" clId="{C1D1B3C1-B683-564A-991E-228FD37B1C70}" dt="2023-08-18T20:37:51.359" v="508" actId="1076"/>
          <ac:spMkLst>
            <pc:docMk/>
            <pc:sldMk cId="3635456922" sldId="311"/>
            <ac:spMk id="9" creationId="{F84BFFA7-9E7D-404E-A14E-DEB6EEAF5DA9}"/>
          </ac:spMkLst>
        </pc:spChg>
      </pc:sldChg>
      <pc:sldChg chg="add del">
        <pc:chgData name="Ivy Lou" userId="cce6d7eb-ee49-4509-8c12-6528a0da2914" providerId="ADAL" clId="{C1D1B3C1-B683-564A-991E-228FD37B1C70}" dt="2023-08-18T19:37:36.368" v="81" actId="2696"/>
        <pc:sldMkLst>
          <pc:docMk/>
          <pc:sldMk cId="804518526" sldId="312"/>
        </pc:sldMkLst>
      </pc:sldChg>
      <pc:sldChg chg="del">
        <pc:chgData name="Ivy Lou" userId="cce6d7eb-ee49-4509-8c12-6528a0da2914" providerId="ADAL" clId="{C1D1B3C1-B683-564A-991E-228FD37B1C70}" dt="2023-08-18T19:13:18.536" v="9" actId="2696"/>
        <pc:sldMkLst>
          <pc:docMk/>
          <pc:sldMk cId="1386465653" sldId="312"/>
        </pc:sldMkLst>
      </pc:sldChg>
      <pc:sldChg chg="addSp delSp modSp add mod">
        <pc:chgData name="Ivy Lou" userId="cce6d7eb-ee49-4509-8c12-6528a0da2914" providerId="ADAL" clId="{C1D1B3C1-B683-564A-991E-228FD37B1C70}" dt="2023-08-21T00:33:59.449" v="1275" actId="404"/>
        <pc:sldMkLst>
          <pc:docMk/>
          <pc:sldMk cId="3894281541" sldId="312"/>
        </pc:sldMkLst>
        <pc:spChg chg="del">
          <ac:chgData name="Ivy Lou" userId="cce6d7eb-ee49-4509-8c12-6528a0da2914" providerId="ADAL" clId="{C1D1B3C1-B683-564A-991E-228FD37B1C70}" dt="2023-08-18T20:37:57.564" v="510" actId="478"/>
          <ac:spMkLst>
            <pc:docMk/>
            <pc:sldMk cId="3894281541" sldId="312"/>
            <ac:spMk id="2" creationId="{88CF8940-2407-FF4E-AE71-7CCC6F9214D8}"/>
          </ac:spMkLst>
        </pc:spChg>
        <pc:spChg chg="del">
          <ac:chgData name="Ivy Lou" userId="cce6d7eb-ee49-4509-8c12-6528a0da2914" providerId="ADAL" clId="{C1D1B3C1-B683-564A-991E-228FD37B1C70}" dt="2023-08-18T20:37:57.564" v="510" actId="478"/>
          <ac:spMkLst>
            <pc:docMk/>
            <pc:sldMk cId="3894281541" sldId="312"/>
            <ac:spMk id="3" creationId="{BF53FA95-8480-EF48-8480-B5230314969B}"/>
          </ac:spMkLst>
        </pc:spChg>
        <pc:spChg chg="del">
          <ac:chgData name="Ivy Lou" userId="cce6d7eb-ee49-4509-8c12-6528a0da2914" providerId="ADAL" clId="{C1D1B3C1-B683-564A-991E-228FD37B1C70}" dt="2023-08-18T20:37:55.648" v="509" actId="478"/>
          <ac:spMkLst>
            <pc:docMk/>
            <pc:sldMk cId="3894281541" sldId="312"/>
            <ac:spMk id="4" creationId="{5D2AA5BD-A10D-754A-83CA-3FE6ABE404BE}"/>
          </ac:spMkLst>
        </pc:spChg>
        <pc:spChg chg="del">
          <ac:chgData name="Ivy Lou" userId="cce6d7eb-ee49-4509-8c12-6528a0da2914" providerId="ADAL" clId="{C1D1B3C1-B683-564A-991E-228FD37B1C70}" dt="2023-08-18T20:37:55.648" v="509" actId="478"/>
          <ac:spMkLst>
            <pc:docMk/>
            <pc:sldMk cId="3894281541" sldId="312"/>
            <ac:spMk id="5" creationId="{D10A9885-970B-E84E-9529-07C3951CF44B}"/>
          </ac:spMkLst>
        </pc:spChg>
        <pc:spChg chg="del">
          <ac:chgData name="Ivy Lou" userId="cce6d7eb-ee49-4509-8c12-6528a0da2914" providerId="ADAL" clId="{C1D1B3C1-B683-564A-991E-228FD37B1C70}" dt="2023-08-18T20:37:55.648" v="509" actId="478"/>
          <ac:spMkLst>
            <pc:docMk/>
            <pc:sldMk cId="3894281541" sldId="312"/>
            <ac:spMk id="6" creationId="{28437911-E150-DD48-AE60-1B6516F83591}"/>
          </ac:spMkLst>
        </pc:spChg>
        <pc:spChg chg="del">
          <ac:chgData name="Ivy Lou" userId="cce6d7eb-ee49-4509-8c12-6528a0da2914" providerId="ADAL" clId="{C1D1B3C1-B683-564A-991E-228FD37B1C70}" dt="2023-08-18T20:37:55.648" v="509" actId="478"/>
          <ac:spMkLst>
            <pc:docMk/>
            <pc:sldMk cId="3894281541" sldId="312"/>
            <ac:spMk id="7" creationId="{338483A2-0E82-5149-BE1F-F00246D0DB94}"/>
          </ac:spMkLst>
        </pc:spChg>
        <pc:spChg chg="mod">
          <ac:chgData name="Ivy Lou" userId="cce6d7eb-ee49-4509-8c12-6528a0da2914" providerId="ADAL" clId="{C1D1B3C1-B683-564A-991E-228FD37B1C70}" dt="2023-08-21T00:33:59.449" v="1275" actId="404"/>
          <ac:spMkLst>
            <pc:docMk/>
            <pc:sldMk cId="3894281541" sldId="312"/>
            <ac:spMk id="8" creationId="{6507648F-AEF2-EE49-ADC4-E3F0429BCA03}"/>
          </ac:spMkLst>
        </pc:spChg>
        <pc:spChg chg="add del mod">
          <ac:chgData name="Ivy Lou" userId="cce6d7eb-ee49-4509-8c12-6528a0da2914" providerId="ADAL" clId="{C1D1B3C1-B683-564A-991E-228FD37B1C70}" dt="2023-08-18T20:38:05.026" v="514"/>
          <ac:spMkLst>
            <pc:docMk/>
            <pc:sldMk cId="3894281541" sldId="312"/>
            <ac:spMk id="9" creationId="{B77AF984-6BB7-F346-BA17-C7A62D1D7F2A}"/>
          </ac:spMkLst>
        </pc:spChg>
        <pc:spChg chg="add mod">
          <ac:chgData name="Ivy Lou" userId="cce6d7eb-ee49-4509-8c12-6528a0da2914" providerId="ADAL" clId="{C1D1B3C1-B683-564A-991E-228FD37B1C70}" dt="2023-08-18T20:38:03.689" v="512"/>
          <ac:spMkLst>
            <pc:docMk/>
            <pc:sldMk cId="3894281541" sldId="312"/>
            <ac:spMk id="10" creationId="{6141D7F7-53EC-6943-B522-7038123D28BB}"/>
          </ac:spMkLst>
        </pc:spChg>
      </pc:sldChg>
      <pc:sldChg chg="addSp delSp modSp add mod ord">
        <pc:chgData name="Ivy Lou" userId="cce6d7eb-ee49-4509-8c12-6528a0da2914" providerId="ADAL" clId="{C1D1B3C1-B683-564A-991E-228FD37B1C70}" dt="2023-08-21T00:35:50.713" v="1314" actId="404"/>
        <pc:sldMkLst>
          <pc:docMk/>
          <pc:sldMk cId="823949723" sldId="313"/>
        </pc:sldMkLst>
        <pc:spChg chg="del">
          <ac:chgData name="Ivy Lou" userId="cce6d7eb-ee49-4509-8c12-6528a0da2914" providerId="ADAL" clId="{C1D1B3C1-B683-564A-991E-228FD37B1C70}" dt="2023-08-18T19:40:16.899" v="106" actId="478"/>
          <ac:spMkLst>
            <pc:docMk/>
            <pc:sldMk cId="823949723" sldId="313"/>
            <ac:spMk id="2" creationId="{88CF8940-2407-FF4E-AE71-7CCC6F9214D8}"/>
          </ac:spMkLst>
        </pc:spChg>
        <pc:spChg chg="del">
          <ac:chgData name="Ivy Lou" userId="cce6d7eb-ee49-4509-8c12-6528a0da2914" providerId="ADAL" clId="{C1D1B3C1-B683-564A-991E-228FD37B1C70}" dt="2023-08-18T19:40:16.899" v="106" actId="478"/>
          <ac:spMkLst>
            <pc:docMk/>
            <pc:sldMk cId="823949723" sldId="313"/>
            <ac:spMk id="3" creationId="{BF53FA95-8480-EF48-8480-B5230314969B}"/>
          </ac:spMkLst>
        </pc:spChg>
        <pc:spChg chg="del">
          <ac:chgData name="Ivy Lou" userId="cce6d7eb-ee49-4509-8c12-6528a0da2914" providerId="ADAL" clId="{C1D1B3C1-B683-564A-991E-228FD37B1C70}" dt="2023-08-18T19:40:16.899" v="106" actId="478"/>
          <ac:spMkLst>
            <pc:docMk/>
            <pc:sldMk cId="823949723" sldId="313"/>
            <ac:spMk id="4" creationId="{5D2AA5BD-A10D-754A-83CA-3FE6ABE404BE}"/>
          </ac:spMkLst>
        </pc:spChg>
        <pc:spChg chg="del">
          <ac:chgData name="Ivy Lou" userId="cce6d7eb-ee49-4509-8c12-6528a0da2914" providerId="ADAL" clId="{C1D1B3C1-B683-564A-991E-228FD37B1C70}" dt="2023-08-18T19:40:16.899" v="106" actId="478"/>
          <ac:spMkLst>
            <pc:docMk/>
            <pc:sldMk cId="823949723" sldId="313"/>
            <ac:spMk id="5" creationId="{D10A9885-970B-E84E-9529-07C3951CF44B}"/>
          </ac:spMkLst>
        </pc:spChg>
        <pc:spChg chg="del">
          <ac:chgData name="Ivy Lou" userId="cce6d7eb-ee49-4509-8c12-6528a0da2914" providerId="ADAL" clId="{C1D1B3C1-B683-564A-991E-228FD37B1C70}" dt="2023-08-18T19:40:16.899" v="106" actId="478"/>
          <ac:spMkLst>
            <pc:docMk/>
            <pc:sldMk cId="823949723" sldId="313"/>
            <ac:spMk id="6" creationId="{28437911-E150-DD48-AE60-1B6516F83591}"/>
          </ac:spMkLst>
        </pc:spChg>
        <pc:spChg chg="del">
          <ac:chgData name="Ivy Lou" userId="cce6d7eb-ee49-4509-8c12-6528a0da2914" providerId="ADAL" clId="{C1D1B3C1-B683-564A-991E-228FD37B1C70}" dt="2023-08-18T19:40:16.899" v="106" actId="478"/>
          <ac:spMkLst>
            <pc:docMk/>
            <pc:sldMk cId="823949723" sldId="313"/>
            <ac:spMk id="7" creationId="{338483A2-0E82-5149-BE1F-F00246D0DB94}"/>
          </ac:spMkLst>
        </pc:spChg>
        <pc:spChg chg="mod">
          <ac:chgData name="Ivy Lou" userId="cce6d7eb-ee49-4509-8c12-6528a0da2914" providerId="ADAL" clId="{C1D1B3C1-B683-564A-991E-228FD37B1C70}" dt="2023-08-21T00:35:50.713" v="1314" actId="404"/>
          <ac:spMkLst>
            <pc:docMk/>
            <pc:sldMk cId="823949723" sldId="313"/>
            <ac:spMk id="8" creationId="{6507648F-AEF2-EE49-ADC4-E3F0429BCA03}"/>
          </ac:spMkLst>
        </pc:spChg>
        <pc:spChg chg="add del mod">
          <ac:chgData name="Ivy Lou" userId="cce6d7eb-ee49-4509-8c12-6528a0da2914" providerId="ADAL" clId="{C1D1B3C1-B683-564A-991E-228FD37B1C70}" dt="2023-08-18T19:40:22.491" v="108"/>
          <ac:spMkLst>
            <pc:docMk/>
            <pc:sldMk cId="823949723" sldId="313"/>
            <ac:spMk id="9" creationId="{EB7037FB-0D6C-1D4F-838B-0ED1B7139C62}"/>
          </ac:spMkLst>
        </pc:spChg>
        <pc:spChg chg="add del mod">
          <ac:chgData name="Ivy Lou" userId="cce6d7eb-ee49-4509-8c12-6528a0da2914" providerId="ADAL" clId="{C1D1B3C1-B683-564A-991E-228FD37B1C70}" dt="2023-08-18T19:40:22.491" v="108"/>
          <ac:spMkLst>
            <pc:docMk/>
            <pc:sldMk cId="823949723" sldId="313"/>
            <ac:spMk id="10" creationId="{EDD3E577-D52B-AC4D-A3DF-91B13E3C6675}"/>
          </ac:spMkLst>
        </pc:spChg>
        <pc:spChg chg="add del mod">
          <ac:chgData name="Ivy Lou" userId="cce6d7eb-ee49-4509-8c12-6528a0da2914" providerId="ADAL" clId="{C1D1B3C1-B683-564A-991E-228FD37B1C70}" dt="2023-08-18T19:40:22.491" v="108"/>
          <ac:spMkLst>
            <pc:docMk/>
            <pc:sldMk cId="823949723" sldId="313"/>
            <ac:spMk id="11" creationId="{35A80DE1-393F-3747-8AB5-823DEDFD9763}"/>
          </ac:spMkLst>
        </pc:spChg>
        <pc:spChg chg="add del mod">
          <ac:chgData name="Ivy Lou" userId="cce6d7eb-ee49-4509-8c12-6528a0da2914" providerId="ADAL" clId="{C1D1B3C1-B683-564A-991E-228FD37B1C70}" dt="2023-08-18T19:40:22.491" v="108"/>
          <ac:spMkLst>
            <pc:docMk/>
            <pc:sldMk cId="823949723" sldId="313"/>
            <ac:spMk id="12" creationId="{888087BF-9751-7948-87C0-943226535001}"/>
          </ac:spMkLst>
        </pc:spChg>
        <pc:spChg chg="add del mod">
          <ac:chgData name="Ivy Lou" userId="cce6d7eb-ee49-4509-8c12-6528a0da2914" providerId="ADAL" clId="{C1D1B3C1-B683-564A-991E-228FD37B1C70}" dt="2023-08-18T19:40:22.491" v="108"/>
          <ac:spMkLst>
            <pc:docMk/>
            <pc:sldMk cId="823949723" sldId="313"/>
            <ac:spMk id="13" creationId="{7DDF744D-2B1F-8846-9D10-5B767AFF9991}"/>
          </ac:spMkLst>
        </pc:spChg>
        <pc:spChg chg="add del mod">
          <ac:chgData name="Ivy Lou" userId="cce6d7eb-ee49-4509-8c12-6528a0da2914" providerId="ADAL" clId="{C1D1B3C1-B683-564A-991E-228FD37B1C70}" dt="2023-08-18T19:40:22.491" v="108"/>
          <ac:spMkLst>
            <pc:docMk/>
            <pc:sldMk cId="823949723" sldId="313"/>
            <ac:spMk id="14" creationId="{018DAD15-C52C-234C-8C52-F9144A18ADCE}"/>
          </ac:spMkLst>
        </pc:spChg>
        <pc:spChg chg="add del mod">
          <ac:chgData name="Ivy Lou" userId="cce6d7eb-ee49-4509-8c12-6528a0da2914" providerId="ADAL" clId="{C1D1B3C1-B683-564A-991E-228FD37B1C70}" dt="2023-08-18T19:40:22.491" v="108"/>
          <ac:spMkLst>
            <pc:docMk/>
            <pc:sldMk cId="823949723" sldId="313"/>
            <ac:spMk id="15" creationId="{67368615-9189-DF4D-B01A-D9E5A9C3C23A}"/>
          </ac:spMkLst>
        </pc:spChg>
        <pc:spChg chg="add del mod">
          <ac:chgData name="Ivy Lou" userId="cce6d7eb-ee49-4509-8c12-6528a0da2914" providerId="ADAL" clId="{C1D1B3C1-B683-564A-991E-228FD37B1C70}" dt="2023-08-18T19:40:22.491" v="108"/>
          <ac:spMkLst>
            <pc:docMk/>
            <pc:sldMk cId="823949723" sldId="313"/>
            <ac:spMk id="16" creationId="{28870315-6E0F-6E46-B521-2E4385318002}"/>
          </ac:spMkLst>
        </pc:spChg>
        <pc:spChg chg="add del mod">
          <ac:chgData name="Ivy Lou" userId="cce6d7eb-ee49-4509-8c12-6528a0da2914" providerId="ADAL" clId="{C1D1B3C1-B683-564A-991E-228FD37B1C70}" dt="2023-08-18T19:40:22.491" v="108"/>
          <ac:spMkLst>
            <pc:docMk/>
            <pc:sldMk cId="823949723" sldId="313"/>
            <ac:spMk id="17" creationId="{8D945F1F-3523-1B40-95F5-5E70F3810773}"/>
          </ac:spMkLst>
        </pc:spChg>
        <pc:spChg chg="add del mod">
          <ac:chgData name="Ivy Lou" userId="cce6d7eb-ee49-4509-8c12-6528a0da2914" providerId="ADAL" clId="{C1D1B3C1-B683-564A-991E-228FD37B1C70}" dt="2023-08-18T19:40:22.491" v="108"/>
          <ac:spMkLst>
            <pc:docMk/>
            <pc:sldMk cId="823949723" sldId="313"/>
            <ac:spMk id="18" creationId="{6E9A1ED1-0CE1-6140-B43C-76B781AD043B}"/>
          </ac:spMkLst>
        </pc:spChg>
        <pc:spChg chg="add del mod">
          <ac:chgData name="Ivy Lou" userId="cce6d7eb-ee49-4509-8c12-6528a0da2914" providerId="ADAL" clId="{C1D1B3C1-B683-564A-991E-228FD37B1C70}" dt="2023-08-18T19:40:22.491" v="108"/>
          <ac:spMkLst>
            <pc:docMk/>
            <pc:sldMk cId="823949723" sldId="313"/>
            <ac:spMk id="19" creationId="{0ED75D89-1CD1-ED4A-AD61-AF24EB0C5D54}"/>
          </ac:spMkLst>
        </pc:spChg>
        <pc:spChg chg="add del mod">
          <ac:chgData name="Ivy Lou" userId="cce6d7eb-ee49-4509-8c12-6528a0da2914" providerId="ADAL" clId="{C1D1B3C1-B683-564A-991E-228FD37B1C70}" dt="2023-08-18T19:40:22.491" v="108"/>
          <ac:spMkLst>
            <pc:docMk/>
            <pc:sldMk cId="823949723" sldId="313"/>
            <ac:spMk id="20" creationId="{A8440ADD-66C4-A542-B53F-54A854E495DC}"/>
          </ac:spMkLst>
        </pc:spChg>
        <pc:spChg chg="add del mod">
          <ac:chgData name="Ivy Lou" userId="cce6d7eb-ee49-4509-8c12-6528a0da2914" providerId="ADAL" clId="{C1D1B3C1-B683-564A-991E-228FD37B1C70}" dt="2023-08-18T19:40:22.491" v="108"/>
          <ac:spMkLst>
            <pc:docMk/>
            <pc:sldMk cId="823949723" sldId="313"/>
            <ac:spMk id="21" creationId="{6F9714E0-2E7A-EB4F-AAF1-193F11555750}"/>
          </ac:spMkLst>
        </pc:spChg>
        <pc:spChg chg="add del mod">
          <ac:chgData name="Ivy Lou" userId="cce6d7eb-ee49-4509-8c12-6528a0da2914" providerId="ADAL" clId="{C1D1B3C1-B683-564A-991E-228FD37B1C70}" dt="2023-08-18T19:40:22.491" v="108"/>
          <ac:spMkLst>
            <pc:docMk/>
            <pc:sldMk cId="823949723" sldId="313"/>
            <ac:spMk id="22" creationId="{CC5A6554-6167-C041-BB7D-F9B2D0FCFB0F}"/>
          </ac:spMkLst>
        </pc:spChg>
        <pc:spChg chg="add del mod">
          <ac:chgData name="Ivy Lou" userId="cce6d7eb-ee49-4509-8c12-6528a0da2914" providerId="ADAL" clId="{C1D1B3C1-B683-564A-991E-228FD37B1C70}" dt="2023-08-18T19:40:22.491" v="108"/>
          <ac:spMkLst>
            <pc:docMk/>
            <pc:sldMk cId="823949723" sldId="313"/>
            <ac:spMk id="23" creationId="{85285302-5F29-304F-B382-A2222BE9AD22}"/>
          </ac:spMkLst>
        </pc:spChg>
        <pc:spChg chg="add del mod">
          <ac:chgData name="Ivy Lou" userId="cce6d7eb-ee49-4509-8c12-6528a0da2914" providerId="ADAL" clId="{C1D1B3C1-B683-564A-991E-228FD37B1C70}" dt="2023-08-18T19:40:22.491" v="108"/>
          <ac:spMkLst>
            <pc:docMk/>
            <pc:sldMk cId="823949723" sldId="313"/>
            <ac:spMk id="24" creationId="{14AD3396-F518-8642-9924-A9D9B31A6EA6}"/>
          </ac:spMkLst>
        </pc:spChg>
        <pc:spChg chg="add del mod">
          <ac:chgData name="Ivy Lou" userId="cce6d7eb-ee49-4509-8c12-6528a0da2914" providerId="ADAL" clId="{C1D1B3C1-B683-564A-991E-228FD37B1C70}" dt="2023-08-18T19:40:22.491" v="108"/>
          <ac:spMkLst>
            <pc:docMk/>
            <pc:sldMk cId="823949723" sldId="313"/>
            <ac:spMk id="25" creationId="{A4FE80A6-3AFC-1843-85B1-535373B5AF89}"/>
          </ac:spMkLst>
        </pc:spChg>
        <pc:spChg chg="add del mod">
          <ac:chgData name="Ivy Lou" userId="cce6d7eb-ee49-4509-8c12-6528a0da2914" providerId="ADAL" clId="{C1D1B3C1-B683-564A-991E-228FD37B1C70}" dt="2023-08-18T19:40:22.491" v="108"/>
          <ac:spMkLst>
            <pc:docMk/>
            <pc:sldMk cId="823949723" sldId="313"/>
            <ac:spMk id="26" creationId="{B18DCE4E-BFB1-D241-BF8D-A9E104EFE5C7}"/>
          </ac:spMkLst>
        </pc:spChg>
        <pc:spChg chg="add del mod">
          <ac:chgData name="Ivy Lou" userId="cce6d7eb-ee49-4509-8c12-6528a0da2914" providerId="ADAL" clId="{C1D1B3C1-B683-564A-991E-228FD37B1C70}" dt="2023-08-18T19:40:22.491" v="108"/>
          <ac:spMkLst>
            <pc:docMk/>
            <pc:sldMk cId="823949723" sldId="313"/>
            <ac:spMk id="27" creationId="{B4D40497-B580-944D-A61B-764AA1184065}"/>
          </ac:spMkLst>
        </pc:spChg>
        <pc:spChg chg="add del mod">
          <ac:chgData name="Ivy Lou" userId="cce6d7eb-ee49-4509-8c12-6528a0da2914" providerId="ADAL" clId="{C1D1B3C1-B683-564A-991E-228FD37B1C70}" dt="2023-08-18T19:40:22.491" v="108"/>
          <ac:spMkLst>
            <pc:docMk/>
            <pc:sldMk cId="823949723" sldId="313"/>
            <ac:spMk id="28" creationId="{D2BB5B4D-A1BF-BE49-BAB3-212FD332DD69}"/>
          </ac:spMkLst>
        </pc:spChg>
        <pc:spChg chg="add del mod">
          <ac:chgData name="Ivy Lou" userId="cce6d7eb-ee49-4509-8c12-6528a0da2914" providerId="ADAL" clId="{C1D1B3C1-B683-564A-991E-228FD37B1C70}" dt="2023-08-18T19:40:22.491" v="108"/>
          <ac:spMkLst>
            <pc:docMk/>
            <pc:sldMk cId="823949723" sldId="313"/>
            <ac:spMk id="29" creationId="{1C9D63FA-E4B4-9E46-BD85-950CD24B1CCD}"/>
          </ac:spMkLst>
        </pc:spChg>
        <pc:spChg chg="add del mod">
          <ac:chgData name="Ivy Lou" userId="cce6d7eb-ee49-4509-8c12-6528a0da2914" providerId="ADAL" clId="{C1D1B3C1-B683-564A-991E-228FD37B1C70}" dt="2023-08-18T19:40:22.491" v="108"/>
          <ac:spMkLst>
            <pc:docMk/>
            <pc:sldMk cId="823949723" sldId="313"/>
            <ac:spMk id="30" creationId="{B80EF768-C28C-A34C-A070-EBC842F0710A}"/>
          </ac:spMkLst>
        </pc:spChg>
        <pc:spChg chg="add del mod">
          <ac:chgData name="Ivy Lou" userId="cce6d7eb-ee49-4509-8c12-6528a0da2914" providerId="ADAL" clId="{C1D1B3C1-B683-564A-991E-228FD37B1C70}" dt="2023-08-18T19:40:22.491" v="108"/>
          <ac:spMkLst>
            <pc:docMk/>
            <pc:sldMk cId="823949723" sldId="313"/>
            <ac:spMk id="31" creationId="{F86CBD6F-D485-824E-8E70-BD57E652985D}"/>
          </ac:spMkLst>
        </pc:spChg>
        <pc:spChg chg="add del mod">
          <ac:chgData name="Ivy Lou" userId="cce6d7eb-ee49-4509-8c12-6528a0da2914" providerId="ADAL" clId="{C1D1B3C1-B683-564A-991E-228FD37B1C70}" dt="2023-08-18T19:40:22.491" v="108"/>
          <ac:spMkLst>
            <pc:docMk/>
            <pc:sldMk cId="823949723" sldId="313"/>
            <ac:spMk id="32" creationId="{5646F1E8-2A3E-8241-B84D-44328E6FBAA2}"/>
          </ac:spMkLst>
        </pc:spChg>
        <pc:spChg chg="add del mod">
          <ac:chgData name="Ivy Lou" userId="cce6d7eb-ee49-4509-8c12-6528a0da2914" providerId="ADAL" clId="{C1D1B3C1-B683-564A-991E-228FD37B1C70}" dt="2023-08-18T19:40:40.414" v="110"/>
          <ac:spMkLst>
            <pc:docMk/>
            <pc:sldMk cId="823949723" sldId="313"/>
            <ac:spMk id="33" creationId="{CA5F313F-0306-B24A-A2EC-5EECEFE3AFDD}"/>
          </ac:spMkLst>
        </pc:spChg>
        <pc:spChg chg="add del mod">
          <ac:chgData name="Ivy Lou" userId="cce6d7eb-ee49-4509-8c12-6528a0da2914" providerId="ADAL" clId="{C1D1B3C1-B683-564A-991E-228FD37B1C70}" dt="2023-08-18T19:40:40.414" v="110"/>
          <ac:spMkLst>
            <pc:docMk/>
            <pc:sldMk cId="823949723" sldId="313"/>
            <ac:spMk id="34" creationId="{04A69A51-8418-3346-BE9D-919E03077B14}"/>
          </ac:spMkLst>
        </pc:spChg>
        <pc:spChg chg="add del mod">
          <ac:chgData name="Ivy Lou" userId="cce6d7eb-ee49-4509-8c12-6528a0da2914" providerId="ADAL" clId="{C1D1B3C1-B683-564A-991E-228FD37B1C70}" dt="2023-08-18T19:40:40.414" v="110"/>
          <ac:spMkLst>
            <pc:docMk/>
            <pc:sldMk cId="823949723" sldId="313"/>
            <ac:spMk id="35" creationId="{6C27FDBE-893D-564E-842D-CD0CC2313D6F}"/>
          </ac:spMkLst>
        </pc:spChg>
        <pc:spChg chg="add del mod">
          <ac:chgData name="Ivy Lou" userId="cce6d7eb-ee49-4509-8c12-6528a0da2914" providerId="ADAL" clId="{C1D1B3C1-B683-564A-991E-228FD37B1C70}" dt="2023-08-18T19:40:40.414" v="110"/>
          <ac:spMkLst>
            <pc:docMk/>
            <pc:sldMk cId="823949723" sldId="313"/>
            <ac:spMk id="36" creationId="{1401548B-FC34-EB4D-BA89-C3C5C119D297}"/>
          </ac:spMkLst>
        </pc:spChg>
        <pc:spChg chg="add del mod">
          <ac:chgData name="Ivy Lou" userId="cce6d7eb-ee49-4509-8c12-6528a0da2914" providerId="ADAL" clId="{C1D1B3C1-B683-564A-991E-228FD37B1C70}" dt="2023-08-18T19:40:40.414" v="110"/>
          <ac:spMkLst>
            <pc:docMk/>
            <pc:sldMk cId="823949723" sldId="313"/>
            <ac:spMk id="37" creationId="{E365B17D-FB69-AA44-8933-5EA99CD3B10F}"/>
          </ac:spMkLst>
        </pc:spChg>
        <pc:spChg chg="add del mod">
          <ac:chgData name="Ivy Lou" userId="cce6d7eb-ee49-4509-8c12-6528a0da2914" providerId="ADAL" clId="{C1D1B3C1-B683-564A-991E-228FD37B1C70}" dt="2023-08-18T19:40:40.414" v="110"/>
          <ac:spMkLst>
            <pc:docMk/>
            <pc:sldMk cId="823949723" sldId="313"/>
            <ac:spMk id="38" creationId="{EAE346F4-041A-E04F-925D-71705203C647}"/>
          </ac:spMkLst>
        </pc:spChg>
        <pc:spChg chg="add del mod">
          <ac:chgData name="Ivy Lou" userId="cce6d7eb-ee49-4509-8c12-6528a0da2914" providerId="ADAL" clId="{C1D1B3C1-B683-564A-991E-228FD37B1C70}" dt="2023-08-18T19:40:40.414" v="110"/>
          <ac:spMkLst>
            <pc:docMk/>
            <pc:sldMk cId="823949723" sldId="313"/>
            <ac:spMk id="39" creationId="{E1FBAC70-267A-DB4D-A02A-8E9AF3B39553}"/>
          </ac:spMkLst>
        </pc:spChg>
        <pc:spChg chg="add del mod">
          <ac:chgData name="Ivy Lou" userId="cce6d7eb-ee49-4509-8c12-6528a0da2914" providerId="ADAL" clId="{C1D1B3C1-B683-564A-991E-228FD37B1C70}" dt="2023-08-18T19:40:40.414" v="110"/>
          <ac:spMkLst>
            <pc:docMk/>
            <pc:sldMk cId="823949723" sldId="313"/>
            <ac:spMk id="40" creationId="{F8C81AB2-0595-F94C-AC33-D8D5304305DB}"/>
          </ac:spMkLst>
        </pc:spChg>
        <pc:spChg chg="add del mod">
          <ac:chgData name="Ivy Lou" userId="cce6d7eb-ee49-4509-8c12-6528a0da2914" providerId="ADAL" clId="{C1D1B3C1-B683-564A-991E-228FD37B1C70}" dt="2023-08-18T19:40:40.414" v="110"/>
          <ac:spMkLst>
            <pc:docMk/>
            <pc:sldMk cId="823949723" sldId="313"/>
            <ac:spMk id="41" creationId="{87B6B773-2B55-C349-8448-8E56740ADEEB}"/>
          </ac:spMkLst>
        </pc:spChg>
        <pc:spChg chg="add del mod">
          <ac:chgData name="Ivy Lou" userId="cce6d7eb-ee49-4509-8c12-6528a0da2914" providerId="ADAL" clId="{C1D1B3C1-B683-564A-991E-228FD37B1C70}" dt="2023-08-18T19:40:40.414" v="110"/>
          <ac:spMkLst>
            <pc:docMk/>
            <pc:sldMk cId="823949723" sldId="313"/>
            <ac:spMk id="42" creationId="{EF711C4E-0DBC-594F-98AF-51DED4446898}"/>
          </ac:spMkLst>
        </pc:spChg>
        <pc:spChg chg="add del mod">
          <ac:chgData name="Ivy Lou" userId="cce6d7eb-ee49-4509-8c12-6528a0da2914" providerId="ADAL" clId="{C1D1B3C1-B683-564A-991E-228FD37B1C70}" dt="2023-08-18T19:40:40.414" v="110"/>
          <ac:spMkLst>
            <pc:docMk/>
            <pc:sldMk cId="823949723" sldId="313"/>
            <ac:spMk id="43" creationId="{B148EC4A-8158-514B-8AC6-D477540E0345}"/>
          </ac:spMkLst>
        </pc:spChg>
        <pc:spChg chg="add del mod">
          <ac:chgData name="Ivy Lou" userId="cce6d7eb-ee49-4509-8c12-6528a0da2914" providerId="ADAL" clId="{C1D1B3C1-B683-564A-991E-228FD37B1C70}" dt="2023-08-18T19:40:40.414" v="110"/>
          <ac:spMkLst>
            <pc:docMk/>
            <pc:sldMk cId="823949723" sldId="313"/>
            <ac:spMk id="44" creationId="{F18FE7B8-D5A8-4D45-B3E5-B851D30DB496}"/>
          </ac:spMkLst>
        </pc:spChg>
        <pc:spChg chg="add del mod">
          <ac:chgData name="Ivy Lou" userId="cce6d7eb-ee49-4509-8c12-6528a0da2914" providerId="ADAL" clId="{C1D1B3C1-B683-564A-991E-228FD37B1C70}" dt="2023-08-18T19:40:40.414" v="110"/>
          <ac:spMkLst>
            <pc:docMk/>
            <pc:sldMk cId="823949723" sldId="313"/>
            <ac:spMk id="45" creationId="{5B3FA7D2-CC62-3846-A4FA-5505BE2C7A73}"/>
          </ac:spMkLst>
        </pc:spChg>
        <pc:spChg chg="add del mod">
          <ac:chgData name="Ivy Lou" userId="cce6d7eb-ee49-4509-8c12-6528a0da2914" providerId="ADAL" clId="{C1D1B3C1-B683-564A-991E-228FD37B1C70}" dt="2023-08-18T19:40:40.414" v="110"/>
          <ac:spMkLst>
            <pc:docMk/>
            <pc:sldMk cId="823949723" sldId="313"/>
            <ac:spMk id="46" creationId="{38FAAFED-C181-064C-9C1A-67A637380D9F}"/>
          </ac:spMkLst>
        </pc:spChg>
        <pc:spChg chg="add del mod">
          <ac:chgData name="Ivy Lou" userId="cce6d7eb-ee49-4509-8c12-6528a0da2914" providerId="ADAL" clId="{C1D1B3C1-B683-564A-991E-228FD37B1C70}" dt="2023-08-18T19:40:40.414" v="110"/>
          <ac:spMkLst>
            <pc:docMk/>
            <pc:sldMk cId="823949723" sldId="313"/>
            <ac:spMk id="47" creationId="{7A9FEAF4-FAA1-3440-98EA-400774DE17EF}"/>
          </ac:spMkLst>
        </pc:spChg>
        <pc:spChg chg="add del mod">
          <ac:chgData name="Ivy Lou" userId="cce6d7eb-ee49-4509-8c12-6528a0da2914" providerId="ADAL" clId="{C1D1B3C1-B683-564A-991E-228FD37B1C70}" dt="2023-08-18T19:40:40.414" v="110"/>
          <ac:spMkLst>
            <pc:docMk/>
            <pc:sldMk cId="823949723" sldId="313"/>
            <ac:spMk id="48" creationId="{2B3BBFE6-F05C-AF4D-9CEC-E9A1CC04ABF7}"/>
          </ac:spMkLst>
        </pc:spChg>
        <pc:spChg chg="add del mod">
          <ac:chgData name="Ivy Lou" userId="cce6d7eb-ee49-4509-8c12-6528a0da2914" providerId="ADAL" clId="{C1D1B3C1-B683-564A-991E-228FD37B1C70}" dt="2023-08-18T19:40:40.414" v="110"/>
          <ac:spMkLst>
            <pc:docMk/>
            <pc:sldMk cId="823949723" sldId="313"/>
            <ac:spMk id="49" creationId="{98D4FAEC-055A-3E4D-9FEF-9DF822E71B7E}"/>
          </ac:spMkLst>
        </pc:spChg>
        <pc:spChg chg="add del mod">
          <ac:chgData name="Ivy Lou" userId="cce6d7eb-ee49-4509-8c12-6528a0da2914" providerId="ADAL" clId="{C1D1B3C1-B683-564A-991E-228FD37B1C70}" dt="2023-08-18T19:40:40.414" v="110"/>
          <ac:spMkLst>
            <pc:docMk/>
            <pc:sldMk cId="823949723" sldId="313"/>
            <ac:spMk id="50" creationId="{FDA06328-78B2-D94E-B989-B80F82535E14}"/>
          </ac:spMkLst>
        </pc:spChg>
        <pc:spChg chg="add del mod">
          <ac:chgData name="Ivy Lou" userId="cce6d7eb-ee49-4509-8c12-6528a0da2914" providerId="ADAL" clId="{C1D1B3C1-B683-564A-991E-228FD37B1C70}" dt="2023-08-18T19:40:40.414" v="110"/>
          <ac:spMkLst>
            <pc:docMk/>
            <pc:sldMk cId="823949723" sldId="313"/>
            <ac:spMk id="51" creationId="{1E04C87B-B545-AE4A-A851-D417A7E6280D}"/>
          </ac:spMkLst>
        </pc:spChg>
        <pc:spChg chg="add del mod">
          <ac:chgData name="Ivy Lou" userId="cce6d7eb-ee49-4509-8c12-6528a0da2914" providerId="ADAL" clId="{C1D1B3C1-B683-564A-991E-228FD37B1C70}" dt="2023-08-18T19:40:40.414" v="110"/>
          <ac:spMkLst>
            <pc:docMk/>
            <pc:sldMk cId="823949723" sldId="313"/>
            <ac:spMk id="52" creationId="{68103B34-F066-384D-A4AE-99E8BA20028D}"/>
          </ac:spMkLst>
        </pc:spChg>
        <pc:spChg chg="add del mod">
          <ac:chgData name="Ivy Lou" userId="cce6d7eb-ee49-4509-8c12-6528a0da2914" providerId="ADAL" clId="{C1D1B3C1-B683-564A-991E-228FD37B1C70}" dt="2023-08-18T19:40:40.414" v="110"/>
          <ac:spMkLst>
            <pc:docMk/>
            <pc:sldMk cId="823949723" sldId="313"/>
            <ac:spMk id="53" creationId="{96D34BE1-7EEA-AC40-8CA4-0535C081AF0C}"/>
          </ac:spMkLst>
        </pc:spChg>
        <pc:spChg chg="add del mod">
          <ac:chgData name="Ivy Lou" userId="cce6d7eb-ee49-4509-8c12-6528a0da2914" providerId="ADAL" clId="{C1D1B3C1-B683-564A-991E-228FD37B1C70}" dt="2023-08-18T19:40:40.414" v="110"/>
          <ac:spMkLst>
            <pc:docMk/>
            <pc:sldMk cId="823949723" sldId="313"/>
            <ac:spMk id="54" creationId="{2949E513-D8CF-9F4B-A430-F0B14B84912B}"/>
          </ac:spMkLst>
        </pc:spChg>
        <pc:spChg chg="add del mod">
          <ac:chgData name="Ivy Lou" userId="cce6d7eb-ee49-4509-8c12-6528a0da2914" providerId="ADAL" clId="{C1D1B3C1-B683-564A-991E-228FD37B1C70}" dt="2023-08-18T19:40:40.414" v="110"/>
          <ac:spMkLst>
            <pc:docMk/>
            <pc:sldMk cId="823949723" sldId="313"/>
            <ac:spMk id="55" creationId="{0E8C8E81-5753-1C4F-A8A3-49AE997C29D4}"/>
          </ac:spMkLst>
        </pc:spChg>
        <pc:spChg chg="add del mod">
          <ac:chgData name="Ivy Lou" userId="cce6d7eb-ee49-4509-8c12-6528a0da2914" providerId="ADAL" clId="{C1D1B3C1-B683-564A-991E-228FD37B1C70}" dt="2023-08-18T19:40:40.414" v="110"/>
          <ac:spMkLst>
            <pc:docMk/>
            <pc:sldMk cId="823949723" sldId="313"/>
            <ac:spMk id="56" creationId="{EE77D156-ECC5-9C48-A5CD-24DF7D4D9164}"/>
          </ac:spMkLst>
        </pc:spChg>
      </pc:sldChg>
      <pc:sldChg chg="addSp delSp modSp add mod">
        <pc:chgData name="Ivy Lou" userId="cce6d7eb-ee49-4509-8c12-6528a0da2914" providerId="ADAL" clId="{C1D1B3C1-B683-564A-991E-228FD37B1C70}" dt="2023-08-20T04:47:25.620" v="948" actId="404"/>
        <pc:sldMkLst>
          <pc:docMk/>
          <pc:sldMk cId="2291806151" sldId="314"/>
        </pc:sldMkLst>
        <pc:spChg chg="add del mod">
          <ac:chgData name="Ivy Lou" userId="cce6d7eb-ee49-4509-8c12-6528a0da2914" providerId="ADAL" clId="{C1D1B3C1-B683-564A-991E-228FD37B1C70}" dt="2023-08-18T20:06:09.775" v="263" actId="478"/>
          <ac:spMkLst>
            <pc:docMk/>
            <pc:sldMk cId="2291806151" sldId="314"/>
            <ac:spMk id="3" creationId="{817AA17F-5D86-084D-818D-53206BFF4067}"/>
          </ac:spMkLst>
        </pc:spChg>
        <pc:spChg chg="add del mod">
          <ac:chgData name="Ivy Lou" userId="cce6d7eb-ee49-4509-8c12-6528a0da2914" providerId="ADAL" clId="{C1D1B3C1-B683-564A-991E-228FD37B1C70}" dt="2023-08-18T20:06:09.775" v="263" actId="478"/>
          <ac:spMkLst>
            <pc:docMk/>
            <pc:sldMk cId="2291806151" sldId="314"/>
            <ac:spMk id="5" creationId="{1766F8EB-1282-7849-960E-49450EE9A3F8}"/>
          </ac:spMkLst>
        </pc:spChg>
        <pc:spChg chg="mod">
          <ac:chgData name="Ivy Lou" userId="cce6d7eb-ee49-4509-8c12-6528a0da2914" providerId="ADAL" clId="{C1D1B3C1-B683-564A-991E-228FD37B1C70}" dt="2023-08-20T04:39:34.874" v="847" actId="1076"/>
          <ac:spMkLst>
            <pc:docMk/>
            <pc:sldMk cId="2291806151" sldId="314"/>
            <ac:spMk id="725" creationId="{00000000-0000-0000-0000-000000000000}"/>
          </ac:spMkLst>
        </pc:spChg>
        <pc:spChg chg="del">
          <ac:chgData name="Ivy Lou" userId="cce6d7eb-ee49-4509-8c12-6528a0da2914" providerId="ADAL" clId="{C1D1B3C1-B683-564A-991E-228FD37B1C70}" dt="2023-08-18T20:06:02.901" v="262" actId="478"/>
          <ac:spMkLst>
            <pc:docMk/>
            <pc:sldMk cId="2291806151" sldId="314"/>
            <ac:spMk id="726" creationId="{00000000-0000-0000-0000-000000000000}"/>
          </ac:spMkLst>
        </pc:spChg>
        <pc:spChg chg="mod">
          <ac:chgData name="Ivy Lou" userId="cce6d7eb-ee49-4509-8c12-6528a0da2914" providerId="ADAL" clId="{C1D1B3C1-B683-564A-991E-228FD37B1C70}" dt="2023-08-20T04:39:34.874" v="847" actId="1076"/>
          <ac:spMkLst>
            <pc:docMk/>
            <pc:sldMk cId="2291806151" sldId="314"/>
            <ac:spMk id="727" creationId="{00000000-0000-0000-0000-000000000000}"/>
          </ac:spMkLst>
        </pc:spChg>
        <pc:spChg chg="del">
          <ac:chgData name="Ivy Lou" userId="cce6d7eb-ee49-4509-8c12-6528a0da2914" providerId="ADAL" clId="{C1D1B3C1-B683-564A-991E-228FD37B1C70}" dt="2023-08-18T20:06:02.901" v="262" actId="478"/>
          <ac:spMkLst>
            <pc:docMk/>
            <pc:sldMk cId="2291806151" sldId="314"/>
            <ac:spMk id="728" creationId="{00000000-0000-0000-0000-000000000000}"/>
          </ac:spMkLst>
        </pc:spChg>
        <pc:spChg chg="mod">
          <ac:chgData name="Ivy Lou" userId="cce6d7eb-ee49-4509-8c12-6528a0da2914" providerId="ADAL" clId="{C1D1B3C1-B683-564A-991E-228FD37B1C70}" dt="2023-08-20T04:47:25.620" v="948" actId="404"/>
          <ac:spMkLst>
            <pc:docMk/>
            <pc:sldMk cId="2291806151" sldId="314"/>
            <ac:spMk id="729" creationId="{00000000-0000-0000-0000-000000000000}"/>
          </ac:spMkLst>
        </pc:spChg>
        <pc:spChg chg="del">
          <ac:chgData name="Ivy Lou" userId="cce6d7eb-ee49-4509-8c12-6528a0da2914" providerId="ADAL" clId="{C1D1B3C1-B683-564A-991E-228FD37B1C70}" dt="2023-08-18T20:06:02.901" v="262" actId="478"/>
          <ac:spMkLst>
            <pc:docMk/>
            <pc:sldMk cId="2291806151" sldId="314"/>
            <ac:spMk id="730" creationId="{00000000-0000-0000-0000-000000000000}"/>
          </ac:spMkLst>
        </pc:spChg>
        <pc:spChg chg="mod">
          <ac:chgData name="Ivy Lou" userId="cce6d7eb-ee49-4509-8c12-6528a0da2914" providerId="ADAL" clId="{C1D1B3C1-B683-564A-991E-228FD37B1C70}" dt="2023-08-18T20:07:30.536" v="276" actId="403"/>
          <ac:spMkLst>
            <pc:docMk/>
            <pc:sldMk cId="2291806151" sldId="314"/>
            <ac:spMk id="731" creationId="{00000000-0000-0000-0000-000000000000}"/>
          </ac:spMkLst>
        </pc:spChg>
        <pc:grpChg chg="del">
          <ac:chgData name="Ivy Lou" userId="cce6d7eb-ee49-4509-8c12-6528a0da2914" providerId="ADAL" clId="{C1D1B3C1-B683-564A-991E-228FD37B1C70}" dt="2023-08-18T20:06:02.901" v="262" actId="478"/>
          <ac:grpSpMkLst>
            <pc:docMk/>
            <pc:sldMk cId="2291806151" sldId="314"/>
            <ac:grpSpMk id="732" creationId="{00000000-0000-0000-0000-000000000000}"/>
          </ac:grpSpMkLst>
        </pc:grpChg>
        <pc:grpChg chg="mod">
          <ac:chgData name="Ivy Lou" userId="cce6d7eb-ee49-4509-8c12-6528a0da2914" providerId="ADAL" clId="{C1D1B3C1-B683-564A-991E-228FD37B1C70}" dt="2023-08-20T04:39:34.874" v="847" actId="1076"/>
          <ac:grpSpMkLst>
            <pc:docMk/>
            <pc:sldMk cId="2291806151" sldId="314"/>
            <ac:grpSpMk id="761" creationId="{00000000-0000-0000-0000-000000000000}"/>
          </ac:grpSpMkLst>
        </pc:grpChg>
      </pc:sldChg>
      <pc:sldChg chg="addSp delSp modSp add mod">
        <pc:chgData name="Ivy Lou" userId="cce6d7eb-ee49-4509-8c12-6528a0da2914" providerId="ADAL" clId="{C1D1B3C1-B683-564A-991E-228FD37B1C70}" dt="2023-08-21T00:35:25.480" v="1308" actId="404"/>
        <pc:sldMkLst>
          <pc:docMk/>
          <pc:sldMk cId="1586119746" sldId="315"/>
        </pc:sldMkLst>
        <pc:spChg chg="add del mod">
          <ac:chgData name="Ivy Lou" userId="cce6d7eb-ee49-4509-8c12-6528a0da2914" providerId="ADAL" clId="{C1D1B3C1-B683-564A-991E-228FD37B1C70}" dt="2023-08-20T04:43:37.829" v="899" actId="478"/>
          <ac:spMkLst>
            <pc:docMk/>
            <pc:sldMk cId="1586119746" sldId="315"/>
            <ac:spMk id="3" creationId="{F2010191-C233-594F-B9E7-57C916CBB474}"/>
          </ac:spMkLst>
        </pc:spChg>
        <pc:spChg chg="add del mod">
          <ac:chgData name="Ivy Lou" userId="cce6d7eb-ee49-4509-8c12-6528a0da2914" providerId="ADAL" clId="{C1D1B3C1-B683-564A-991E-228FD37B1C70}" dt="2023-08-20T04:43:37.829" v="899" actId="478"/>
          <ac:spMkLst>
            <pc:docMk/>
            <pc:sldMk cId="1586119746" sldId="315"/>
            <ac:spMk id="5" creationId="{6C8739B7-A00C-9742-9BAA-9A7077178F6D}"/>
          </ac:spMkLst>
        </pc:spChg>
        <pc:spChg chg="add mod">
          <ac:chgData name="Ivy Lou" userId="cce6d7eb-ee49-4509-8c12-6528a0da2914" providerId="ADAL" clId="{C1D1B3C1-B683-564A-991E-228FD37B1C70}" dt="2023-08-20T04:43:38.461" v="900"/>
          <ac:spMkLst>
            <pc:docMk/>
            <pc:sldMk cId="1586119746" sldId="315"/>
            <ac:spMk id="19" creationId="{449EC3CC-92AF-0349-BB68-6BAB5A23DD90}"/>
          </ac:spMkLst>
        </pc:spChg>
        <pc:spChg chg="add mod">
          <ac:chgData name="Ivy Lou" userId="cce6d7eb-ee49-4509-8c12-6528a0da2914" providerId="ADAL" clId="{C1D1B3C1-B683-564A-991E-228FD37B1C70}" dt="2023-08-20T04:43:38.461" v="900"/>
          <ac:spMkLst>
            <pc:docMk/>
            <pc:sldMk cId="1586119746" sldId="315"/>
            <ac:spMk id="20" creationId="{EA8274A3-8BA6-774B-B04B-D916EEB42C07}"/>
          </ac:spMkLst>
        </pc:spChg>
        <pc:spChg chg="add mod">
          <ac:chgData name="Ivy Lou" userId="cce6d7eb-ee49-4509-8c12-6528a0da2914" providerId="ADAL" clId="{C1D1B3C1-B683-564A-991E-228FD37B1C70}" dt="2023-08-20T04:47:48.023" v="956" actId="2711"/>
          <ac:spMkLst>
            <pc:docMk/>
            <pc:sldMk cId="1586119746" sldId="315"/>
            <ac:spMk id="21" creationId="{D6E4AE0D-46B0-5B44-A807-99D2709590BB}"/>
          </ac:spMkLst>
        </pc:spChg>
        <pc:spChg chg="mod">
          <ac:chgData name="Ivy Lou" userId="cce6d7eb-ee49-4509-8c12-6528a0da2914" providerId="ADAL" clId="{C1D1B3C1-B683-564A-991E-228FD37B1C70}" dt="2023-08-20T04:43:38.461" v="900"/>
          <ac:spMkLst>
            <pc:docMk/>
            <pc:sldMk cId="1586119746" sldId="315"/>
            <ac:spMk id="23" creationId="{BAE62149-9439-C240-A7C1-551647684640}"/>
          </ac:spMkLst>
        </pc:spChg>
        <pc:spChg chg="mod">
          <ac:chgData name="Ivy Lou" userId="cce6d7eb-ee49-4509-8c12-6528a0da2914" providerId="ADAL" clId="{C1D1B3C1-B683-564A-991E-228FD37B1C70}" dt="2023-08-20T04:43:38.461" v="900"/>
          <ac:spMkLst>
            <pc:docMk/>
            <pc:sldMk cId="1586119746" sldId="315"/>
            <ac:spMk id="24" creationId="{2A6FE265-F839-E84C-A98E-A3D0EA2C6DDD}"/>
          </ac:spMkLst>
        </pc:spChg>
        <pc:spChg chg="mod">
          <ac:chgData name="Ivy Lou" userId="cce6d7eb-ee49-4509-8c12-6528a0da2914" providerId="ADAL" clId="{C1D1B3C1-B683-564A-991E-228FD37B1C70}" dt="2023-08-20T04:43:38.461" v="900"/>
          <ac:spMkLst>
            <pc:docMk/>
            <pc:sldMk cId="1586119746" sldId="315"/>
            <ac:spMk id="25" creationId="{D4C79C82-78D7-554E-8166-FD6BE67FC19E}"/>
          </ac:spMkLst>
        </pc:spChg>
        <pc:spChg chg="mod">
          <ac:chgData name="Ivy Lou" userId="cce6d7eb-ee49-4509-8c12-6528a0da2914" providerId="ADAL" clId="{C1D1B3C1-B683-564A-991E-228FD37B1C70}" dt="2023-08-20T04:43:38.461" v="900"/>
          <ac:spMkLst>
            <pc:docMk/>
            <pc:sldMk cId="1586119746" sldId="315"/>
            <ac:spMk id="26" creationId="{26E1A049-2A3D-8245-AC6F-AB5DB75593AD}"/>
          </ac:spMkLst>
        </pc:spChg>
        <pc:spChg chg="mod">
          <ac:chgData name="Ivy Lou" userId="cce6d7eb-ee49-4509-8c12-6528a0da2914" providerId="ADAL" clId="{C1D1B3C1-B683-564A-991E-228FD37B1C70}" dt="2023-08-20T04:43:38.461" v="900"/>
          <ac:spMkLst>
            <pc:docMk/>
            <pc:sldMk cId="1586119746" sldId="315"/>
            <ac:spMk id="27" creationId="{4AECD556-A5AD-AF43-B9BD-7781657D7E5D}"/>
          </ac:spMkLst>
        </pc:spChg>
        <pc:spChg chg="mod">
          <ac:chgData name="Ivy Lou" userId="cce6d7eb-ee49-4509-8c12-6528a0da2914" providerId="ADAL" clId="{C1D1B3C1-B683-564A-991E-228FD37B1C70}" dt="2023-08-20T04:43:38.461" v="900"/>
          <ac:spMkLst>
            <pc:docMk/>
            <pc:sldMk cId="1586119746" sldId="315"/>
            <ac:spMk id="28" creationId="{C3821D3B-CF52-5244-BA19-F7A5DED872CD}"/>
          </ac:spMkLst>
        </pc:spChg>
        <pc:spChg chg="mod">
          <ac:chgData name="Ivy Lou" userId="cce6d7eb-ee49-4509-8c12-6528a0da2914" providerId="ADAL" clId="{C1D1B3C1-B683-564A-991E-228FD37B1C70}" dt="2023-08-20T04:43:38.461" v="900"/>
          <ac:spMkLst>
            <pc:docMk/>
            <pc:sldMk cId="1586119746" sldId="315"/>
            <ac:spMk id="29" creationId="{431CD51B-1308-504F-AECD-B2A20C3FFF48}"/>
          </ac:spMkLst>
        </pc:spChg>
        <pc:spChg chg="mod">
          <ac:chgData name="Ivy Lou" userId="cce6d7eb-ee49-4509-8c12-6528a0da2914" providerId="ADAL" clId="{C1D1B3C1-B683-564A-991E-228FD37B1C70}" dt="2023-08-20T04:43:38.461" v="900"/>
          <ac:spMkLst>
            <pc:docMk/>
            <pc:sldMk cId="1586119746" sldId="315"/>
            <ac:spMk id="30" creationId="{3913A91D-E872-3748-905B-2CBE6E5EBD4E}"/>
          </ac:spMkLst>
        </pc:spChg>
        <pc:spChg chg="del">
          <ac:chgData name="Ivy Lou" userId="cce6d7eb-ee49-4509-8c12-6528a0da2914" providerId="ADAL" clId="{C1D1B3C1-B683-564A-991E-228FD37B1C70}" dt="2023-08-20T04:43:35.136" v="898" actId="478"/>
          <ac:spMkLst>
            <pc:docMk/>
            <pc:sldMk cId="1586119746" sldId="315"/>
            <ac:spMk id="725" creationId="{00000000-0000-0000-0000-000000000000}"/>
          </ac:spMkLst>
        </pc:spChg>
        <pc:spChg chg="del">
          <ac:chgData name="Ivy Lou" userId="cce6d7eb-ee49-4509-8c12-6528a0da2914" providerId="ADAL" clId="{C1D1B3C1-B683-564A-991E-228FD37B1C70}" dt="2023-08-20T04:43:35.136" v="898" actId="478"/>
          <ac:spMkLst>
            <pc:docMk/>
            <pc:sldMk cId="1586119746" sldId="315"/>
            <ac:spMk id="727" creationId="{00000000-0000-0000-0000-000000000000}"/>
          </ac:spMkLst>
        </pc:spChg>
        <pc:spChg chg="del">
          <ac:chgData name="Ivy Lou" userId="cce6d7eb-ee49-4509-8c12-6528a0da2914" providerId="ADAL" clId="{C1D1B3C1-B683-564A-991E-228FD37B1C70}" dt="2023-08-20T04:43:35.136" v="898" actId="478"/>
          <ac:spMkLst>
            <pc:docMk/>
            <pc:sldMk cId="1586119746" sldId="315"/>
            <ac:spMk id="729" creationId="{00000000-0000-0000-0000-000000000000}"/>
          </ac:spMkLst>
        </pc:spChg>
        <pc:spChg chg="mod">
          <ac:chgData name="Ivy Lou" userId="cce6d7eb-ee49-4509-8c12-6528a0da2914" providerId="ADAL" clId="{C1D1B3C1-B683-564A-991E-228FD37B1C70}" dt="2023-08-21T00:35:25.480" v="1308" actId="404"/>
          <ac:spMkLst>
            <pc:docMk/>
            <pc:sldMk cId="1586119746" sldId="315"/>
            <ac:spMk id="731" creationId="{00000000-0000-0000-0000-000000000000}"/>
          </ac:spMkLst>
        </pc:spChg>
        <pc:grpChg chg="add mod">
          <ac:chgData name="Ivy Lou" userId="cce6d7eb-ee49-4509-8c12-6528a0da2914" providerId="ADAL" clId="{C1D1B3C1-B683-564A-991E-228FD37B1C70}" dt="2023-08-20T04:43:38.461" v="900"/>
          <ac:grpSpMkLst>
            <pc:docMk/>
            <pc:sldMk cId="1586119746" sldId="315"/>
            <ac:grpSpMk id="22" creationId="{433A5438-E861-6B42-86D8-0EF3E8C6A75C}"/>
          </ac:grpSpMkLst>
        </pc:grpChg>
        <pc:grpChg chg="del">
          <ac:chgData name="Ivy Lou" userId="cce6d7eb-ee49-4509-8c12-6528a0da2914" providerId="ADAL" clId="{C1D1B3C1-B683-564A-991E-228FD37B1C70}" dt="2023-08-20T04:43:35.136" v="898" actId="478"/>
          <ac:grpSpMkLst>
            <pc:docMk/>
            <pc:sldMk cId="1586119746" sldId="315"/>
            <ac:grpSpMk id="761" creationId="{00000000-0000-0000-0000-000000000000}"/>
          </ac:grpSpMkLst>
        </pc:grpChg>
      </pc:sldChg>
      <pc:sldChg chg="addSp delSp modSp add mod">
        <pc:chgData name="Ivy Lou" userId="cce6d7eb-ee49-4509-8c12-6528a0da2914" providerId="ADAL" clId="{C1D1B3C1-B683-564A-991E-228FD37B1C70}" dt="2023-08-21T00:35:34.145" v="1310" actId="404"/>
        <pc:sldMkLst>
          <pc:docMk/>
          <pc:sldMk cId="1920929735" sldId="316"/>
        </pc:sldMkLst>
        <pc:spChg chg="add del mod">
          <ac:chgData name="Ivy Lou" userId="cce6d7eb-ee49-4509-8c12-6528a0da2914" providerId="ADAL" clId="{C1D1B3C1-B683-564A-991E-228FD37B1C70}" dt="2023-08-20T04:43:47.607" v="902" actId="478"/>
          <ac:spMkLst>
            <pc:docMk/>
            <pc:sldMk cId="1920929735" sldId="316"/>
            <ac:spMk id="3" creationId="{CBA9DF63-2E7C-7847-B698-E17F06DD94CE}"/>
          </ac:spMkLst>
        </pc:spChg>
        <pc:spChg chg="add del mod">
          <ac:chgData name="Ivy Lou" userId="cce6d7eb-ee49-4509-8c12-6528a0da2914" providerId="ADAL" clId="{C1D1B3C1-B683-564A-991E-228FD37B1C70}" dt="2023-08-20T04:43:47.607" v="902" actId="478"/>
          <ac:spMkLst>
            <pc:docMk/>
            <pc:sldMk cId="1920929735" sldId="316"/>
            <ac:spMk id="5" creationId="{4C1B9AFB-C247-9C45-8204-52F5D1DCC6AE}"/>
          </ac:spMkLst>
        </pc:spChg>
        <pc:spChg chg="add mod">
          <ac:chgData name="Ivy Lou" userId="cce6d7eb-ee49-4509-8c12-6528a0da2914" providerId="ADAL" clId="{C1D1B3C1-B683-564A-991E-228FD37B1C70}" dt="2023-08-20T04:43:48.633" v="903"/>
          <ac:spMkLst>
            <pc:docMk/>
            <pc:sldMk cId="1920929735" sldId="316"/>
            <ac:spMk id="19" creationId="{46966332-260E-2E48-88A5-3AD40F4546E8}"/>
          </ac:spMkLst>
        </pc:spChg>
        <pc:spChg chg="add mod">
          <ac:chgData name="Ivy Lou" userId="cce6d7eb-ee49-4509-8c12-6528a0da2914" providerId="ADAL" clId="{C1D1B3C1-B683-564A-991E-228FD37B1C70}" dt="2023-08-20T04:43:48.633" v="903"/>
          <ac:spMkLst>
            <pc:docMk/>
            <pc:sldMk cId="1920929735" sldId="316"/>
            <ac:spMk id="20" creationId="{D500F976-C85F-1341-AD76-38D190E45444}"/>
          </ac:spMkLst>
        </pc:spChg>
        <pc:spChg chg="add mod">
          <ac:chgData name="Ivy Lou" userId="cce6d7eb-ee49-4509-8c12-6528a0da2914" providerId="ADAL" clId="{C1D1B3C1-B683-564A-991E-228FD37B1C70}" dt="2023-08-20T04:50:55.898" v="991" actId="108"/>
          <ac:spMkLst>
            <pc:docMk/>
            <pc:sldMk cId="1920929735" sldId="316"/>
            <ac:spMk id="21" creationId="{61224664-C392-CE47-8C0E-F0EE2D574C23}"/>
          </ac:spMkLst>
        </pc:spChg>
        <pc:spChg chg="mod">
          <ac:chgData name="Ivy Lou" userId="cce6d7eb-ee49-4509-8c12-6528a0da2914" providerId="ADAL" clId="{C1D1B3C1-B683-564A-991E-228FD37B1C70}" dt="2023-08-20T04:43:48.633" v="903"/>
          <ac:spMkLst>
            <pc:docMk/>
            <pc:sldMk cId="1920929735" sldId="316"/>
            <ac:spMk id="23" creationId="{1F8317A2-2461-AC47-AF1C-939DB541DC04}"/>
          </ac:spMkLst>
        </pc:spChg>
        <pc:spChg chg="mod">
          <ac:chgData name="Ivy Lou" userId="cce6d7eb-ee49-4509-8c12-6528a0da2914" providerId="ADAL" clId="{C1D1B3C1-B683-564A-991E-228FD37B1C70}" dt="2023-08-20T04:43:48.633" v="903"/>
          <ac:spMkLst>
            <pc:docMk/>
            <pc:sldMk cId="1920929735" sldId="316"/>
            <ac:spMk id="24" creationId="{2EA2A7B2-AB80-BB41-A960-A5E63DF4A4D0}"/>
          </ac:spMkLst>
        </pc:spChg>
        <pc:spChg chg="mod">
          <ac:chgData name="Ivy Lou" userId="cce6d7eb-ee49-4509-8c12-6528a0da2914" providerId="ADAL" clId="{C1D1B3C1-B683-564A-991E-228FD37B1C70}" dt="2023-08-20T04:43:48.633" v="903"/>
          <ac:spMkLst>
            <pc:docMk/>
            <pc:sldMk cId="1920929735" sldId="316"/>
            <ac:spMk id="25" creationId="{DF962953-796C-D14D-A4ED-76E0CD2C048D}"/>
          </ac:spMkLst>
        </pc:spChg>
        <pc:spChg chg="mod">
          <ac:chgData name="Ivy Lou" userId="cce6d7eb-ee49-4509-8c12-6528a0da2914" providerId="ADAL" clId="{C1D1B3C1-B683-564A-991E-228FD37B1C70}" dt="2023-08-20T04:43:48.633" v="903"/>
          <ac:spMkLst>
            <pc:docMk/>
            <pc:sldMk cId="1920929735" sldId="316"/>
            <ac:spMk id="26" creationId="{B6B92D89-D6B8-E24A-AE62-0A76735DC624}"/>
          </ac:spMkLst>
        </pc:spChg>
        <pc:spChg chg="mod">
          <ac:chgData name="Ivy Lou" userId="cce6d7eb-ee49-4509-8c12-6528a0da2914" providerId="ADAL" clId="{C1D1B3C1-B683-564A-991E-228FD37B1C70}" dt="2023-08-20T04:43:48.633" v="903"/>
          <ac:spMkLst>
            <pc:docMk/>
            <pc:sldMk cId="1920929735" sldId="316"/>
            <ac:spMk id="27" creationId="{31071693-F7E0-F04F-BD9D-6E1EB32B3530}"/>
          </ac:spMkLst>
        </pc:spChg>
        <pc:spChg chg="mod">
          <ac:chgData name="Ivy Lou" userId="cce6d7eb-ee49-4509-8c12-6528a0da2914" providerId="ADAL" clId="{C1D1B3C1-B683-564A-991E-228FD37B1C70}" dt="2023-08-20T04:43:48.633" v="903"/>
          <ac:spMkLst>
            <pc:docMk/>
            <pc:sldMk cId="1920929735" sldId="316"/>
            <ac:spMk id="28" creationId="{1D1E904C-3FDF-8548-9A4D-6DB0CE53232F}"/>
          </ac:spMkLst>
        </pc:spChg>
        <pc:spChg chg="mod">
          <ac:chgData name="Ivy Lou" userId="cce6d7eb-ee49-4509-8c12-6528a0da2914" providerId="ADAL" clId="{C1D1B3C1-B683-564A-991E-228FD37B1C70}" dt="2023-08-20T04:43:48.633" v="903"/>
          <ac:spMkLst>
            <pc:docMk/>
            <pc:sldMk cId="1920929735" sldId="316"/>
            <ac:spMk id="29" creationId="{2ED261BF-0518-4143-983B-D161DE3532F6}"/>
          </ac:spMkLst>
        </pc:spChg>
        <pc:spChg chg="mod">
          <ac:chgData name="Ivy Lou" userId="cce6d7eb-ee49-4509-8c12-6528a0da2914" providerId="ADAL" clId="{C1D1B3C1-B683-564A-991E-228FD37B1C70}" dt="2023-08-20T04:43:48.633" v="903"/>
          <ac:spMkLst>
            <pc:docMk/>
            <pc:sldMk cId="1920929735" sldId="316"/>
            <ac:spMk id="30" creationId="{FC2F7C72-D627-CC4B-BBF2-7734F005033F}"/>
          </ac:spMkLst>
        </pc:spChg>
        <pc:spChg chg="del">
          <ac:chgData name="Ivy Lou" userId="cce6d7eb-ee49-4509-8c12-6528a0da2914" providerId="ADAL" clId="{C1D1B3C1-B683-564A-991E-228FD37B1C70}" dt="2023-08-20T04:43:45.052" v="901" actId="478"/>
          <ac:spMkLst>
            <pc:docMk/>
            <pc:sldMk cId="1920929735" sldId="316"/>
            <ac:spMk id="725" creationId="{00000000-0000-0000-0000-000000000000}"/>
          </ac:spMkLst>
        </pc:spChg>
        <pc:spChg chg="del">
          <ac:chgData name="Ivy Lou" userId="cce6d7eb-ee49-4509-8c12-6528a0da2914" providerId="ADAL" clId="{C1D1B3C1-B683-564A-991E-228FD37B1C70}" dt="2023-08-20T04:43:45.052" v="901" actId="478"/>
          <ac:spMkLst>
            <pc:docMk/>
            <pc:sldMk cId="1920929735" sldId="316"/>
            <ac:spMk id="727" creationId="{00000000-0000-0000-0000-000000000000}"/>
          </ac:spMkLst>
        </pc:spChg>
        <pc:spChg chg="del">
          <ac:chgData name="Ivy Lou" userId="cce6d7eb-ee49-4509-8c12-6528a0da2914" providerId="ADAL" clId="{C1D1B3C1-B683-564A-991E-228FD37B1C70}" dt="2023-08-20T04:43:45.052" v="901" actId="478"/>
          <ac:spMkLst>
            <pc:docMk/>
            <pc:sldMk cId="1920929735" sldId="316"/>
            <ac:spMk id="729" creationId="{00000000-0000-0000-0000-000000000000}"/>
          </ac:spMkLst>
        </pc:spChg>
        <pc:spChg chg="mod">
          <ac:chgData name="Ivy Lou" userId="cce6d7eb-ee49-4509-8c12-6528a0da2914" providerId="ADAL" clId="{C1D1B3C1-B683-564A-991E-228FD37B1C70}" dt="2023-08-21T00:35:34.145" v="1310" actId="404"/>
          <ac:spMkLst>
            <pc:docMk/>
            <pc:sldMk cId="1920929735" sldId="316"/>
            <ac:spMk id="731" creationId="{00000000-0000-0000-0000-000000000000}"/>
          </ac:spMkLst>
        </pc:spChg>
        <pc:grpChg chg="add mod">
          <ac:chgData name="Ivy Lou" userId="cce6d7eb-ee49-4509-8c12-6528a0da2914" providerId="ADAL" clId="{C1D1B3C1-B683-564A-991E-228FD37B1C70}" dt="2023-08-20T04:43:48.633" v="903"/>
          <ac:grpSpMkLst>
            <pc:docMk/>
            <pc:sldMk cId="1920929735" sldId="316"/>
            <ac:grpSpMk id="22" creationId="{265CEF31-51E6-524A-AFFD-5C1BA2C199F7}"/>
          </ac:grpSpMkLst>
        </pc:grpChg>
        <pc:grpChg chg="del">
          <ac:chgData name="Ivy Lou" userId="cce6d7eb-ee49-4509-8c12-6528a0da2914" providerId="ADAL" clId="{C1D1B3C1-B683-564A-991E-228FD37B1C70}" dt="2023-08-20T04:43:45.052" v="901" actId="478"/>
          <ac:grpSpMkLst>
            <pc:docMk/>
            <pc:sldMk cId="1920929735" sldId="316"/>
            <ac:grpSpMk id="761" creationId="{00000000-0000-0000-0000-000000000000}"/>
          </ac:grpSpMkLst>
        </pc:grpChg>
      </pc:sldChg>
      <pc:sldChg chg="addSp delSp modSp add mod">
        <pc:chgData name="Ivy Lou" userId="cce6d7eb-ee49-4509-8c12-6528a0da2914" providerId="ADAL" clId="{C1D1B3C1-B683-564A-991E-228FD37B1C70}" dt="2023-08-21T00:35:43.098" v="1312" actId="404"/>
        <pc:sldMkLst>
          <pc:docMk/>
          <pc:sldMk cId="3816008405" sldId="317"/>
        </pc:sldMkLst>
        <pc:spChg chg="add del mod">
          <ac:chgData name="Ivy Lou" userId="cce6d7eb-ee49-4509-8c12-6528a0da2914" providerId="ADAL" clId="{C1D1B3C1-B683-564A-991E-228FD37B1C70}" dt="2023-08-20T04:49:31.430" v="974" actId="478"/>
          <ac:spMkLst>
            <pc:docMk/>
            <pc:sldMk cId="3816008405" sldId="317"/>
            <ac:spMk id="3" creationId="{9F55BDED-5852-C94C-B5CB-8FED7C4F927C}"/>
          </ac:spMkLst>
        </pc:spChg>
        <pc:spChg chg="add del mod">
          <ac:chgData name="Ivy Lou" userId="cce6d7eb-ee49-4509-8c12-6528a0da2914" providerId="ADAL" clId="{C1D1B3C1-B683-564A-991E-228FD37B1C70}" dt="2023-08-20T04:49:31.430" v="974" actId="478"/>
          <ac:spMkLst>
            <pc:docMk/>
            <pc:sldMk cId="3816008405" sldId="317"/>
            <ac:spMk id="5" creationId="{6B23CBDD-6B2F-1E49-AED5-E8EB312922FD}"/>
          </ac:spMkLst>
        </pc:spChg>
        <pc:spChg chg="add mod">
          <ac:chgData name="Ivy Lou" userId="cce6d7eb-ee49-4509-8c12-6528a0da2914" providerId="ADAL" clId="{C1D1B3C1-B683-564A-991E-228FD37B1C70}" dt="2023-08-20T04:53:12.566" v="1015"/>
          <ac:spMkLst>
            <pc:docMk/>
            <pc:sldMk cId="3816008405" sldId="317"/>
            <ac:spMk id="19" creationId="{43E49D21-664D-CF44-B552-FAF80E023006}"/>
          </ac:spMkLst>
        </pc:spChg>
        <pc:spChg chg="add mod">
          <ac:chgData name="Ivy Lou" userId="cce6d7eb-ee49-4509-8c12-6528a0da2914" providerId="ADAL" clId="{C1D1B3C1-B683-564A-991E-228FD37B1C70}" dt="2023-08-20T04:53:12.566" v="1015"/>
          <ac:spMkLst>
            <pc:docMk/>
            <pc:sldMk cId="3816008405" sldId="317"/>
            <ac:spMk id="20" creationId="{B5AB0F37-33E4-124E-9CA4-FDA062373CF5}"/>
          </ac:spMkLst>
        </pc:spChg>
        <pc:spChg chg="add mod">
          <ac:chgData name="Ivy Lou" userId="cce6d7eb-ee49-4509-8c12-6528a0da2914" providerId="ADAL" clId="{C1D1B3C1-B683-564A-991E-228FD37B1C70}" dt="2023-08-20T04:55:00.271" v="1071" actId="108"/>
          <ac:spMkLst>
            <pc:docMk/>
            <pc:sldMk cId="3816008405" sldId="317"/>
            <ac:spMk id="21" creationId="{90262B78-BFE4-4743-B03A-D2177C641B59}"/>
          </ac:spMkLst>
        </pc:spChg>
        <pc:spChg chg="mod">
          <ac:chgData name="Ivy Lou" userId="cce6d7eb-ee49-4509-8c12-6528a0da2914" providerId="ADAL" clId="{C1D1B3C1-B683-564A-991E-228FD37B1C70}" dt="2023-08-20T04:53:12.566" v="1015"/>
          <ac:spMkLst>
            <pc:docMk/>
            <pc:sldMk cId="3816008405" sldId="317"/>
            <ac:spMk id="23" creationId="{3107C97E-BF8D-9F4F-A2DF-07F36A413EAB}"/>
          </ac:spMkLst>
        </pc:spChg>
        <pc:spChg chg="mod">
          <ac:chgData name="Ivy Lou" userId="cce6d7eb-ee49-4509-8c12-6528a0da2914" providerId="ADAL" clId="{C1D1B3C1-B683-564A-991E-228FD37B1C70}" dt="2023-08-20T04:53:12.566" v="1015"/>
          <ac:spMkLst>
            <pc:docMk/>
            <pc:sldMk cId="3816008405" sldId="317"/>
            <ac:spMk id="24" creationId="{8E1CC5E1-979D-9B44-A9BC-77CA92168E9D}"/>
          </ac:spMkLst>
        </pc:spChg>
        <pc:spChg chg="mod">
          <ac:chgData name="Ivy Lou" userId="cce6d7eb-ee49-4509-8c12-6528a0da2914" providerId="ADAL" clId="{C1D1B3C1-B683-564A-991E-228FD37B1C70}" dt="2023-08-20T04:53:12.566" v="1015"/>
          <ac:spMkLst>
            <pc:docMk/>
            <pc:sldMk cId="3816008405" sldId="317"/>
            <ac:spMk id="25" creationId="{A8DF6A41-FE1A-FC4E-94C9-C7616E4E5747}"/>
          </ac:spMkLst>
        </pc:spChg>
        <pc:spChg chg="mod">
          <ac:chgData name="Ivy Lou" userId="cce6d7eb-ee49-4509-8c12-6528a0da2914" providerId="ADAL" clId="{C1D1B3C1-B683-564A-991E-228FD37B1C70}" dt="2023-08-20T04:53:12.566" v="1015"/>
          <ac:spMkLst>
            <pc:docMk/>
            <pc:sldMk cId="3816008405" sldId="317"/>
            <ac:spMk id="26" creationId="{B5EBD9C5-7570-644F-AF7A-42DBA67648A7}"/>
          </ac:spMkLst>
        </pc:spChg>
        <pc:spChg chg="mod">
          <ac:chgData name="Ivy Lou" userId="cce6d7eb-ee49-4509-8c12-6528a0da2914" providerId="ADAL" clId="{C1D1B3C1-B683-564A-991E-228FD37B1C70}" dt="2023-08-20T04:53:12.566" v="1015"/>
          <ac:spMkLst>
            <pc:docMk/>
            <pc:sldMk cId="3816008405" sldId="317"/>
            <ac:spMk id="27" creationId="{57C1B50D-7D0B-2845-9302-31F38EC913F7}"/>
          </ac:spMkLst>
        </pc:spChg>
        <pc:spChg chg="mod">
          <ac:chgData name="Ivy Lou" userId="cce6d7eb-ee49-4509-8c12-6528a0da2914" providerId="ADAL" clId="{C1D1B3C1-B683-564A-991E-228FD37B1C70}" dt="2023-08-20T04:53:12.566" v="1015"/>
          <ac:spMkLst>
            <pc:docMk/>
            <pc:sldMk cId="3816008405" sldId="317"/>
            <ac:spMk id="28" creationId="{10A79E46-B034-264B-979A-79ED76518F16}"/>
          </ac:spMkLst>
        </pc:spChg>
        <pc:spChg chg="mod">
          <ac:chgData name="Ivy Lou" userId="cce6d7eb-ee49-4509-8c12-6528a0da2914" providerId="ADAL" clId="{C1D1B3C1-B683-564A-991E-228FD37B1C70}" dt="2023-08-20T04:53:12.566" v="1015"/>
          <ac:spMkLst>
            <pc:docMk/>
            <pc:sldMk cId="3816008405" sldId="317"/>
            <ac:spMk id="29" creationId="{DBA22374-64A3-CA48-82A8-17530526DB90}"/>
          </ac:spMkLst>
        </pc:spChg>
        <pc:spChg chg="mod">
          <ac:chgData name="Ivy Lou" userId="cce6d7eb-ee49-4509-8c12-6528a0da2914" providerId="ADAL" clId="{C1D1B3C1-B683-564A-991E-228FD37B1C70}" dt="2023-08-20T04:53:12.566" v="1015"/>
          <ac:spMkLst>
            <pc:docMk/>
            <pc:sldMk cId="3816008405" sldId="317"/>
            <ac:spMk id="30" creationId="{742E7488-3B5F-EB47-BA39-0827D969E955}"/>
          </ac:spMkLst>
        </pc:spChg>
        <pc:spChg chg="del">
          <ac:chgData name="Ivy Lou" userId="cce6d7eb-ee49-4509-8c12-6528a0da2914" providerId="ADAL" clId="{C1D1B3C1-B683-564A-991E-228FD37B1C70}" dt="2023-08-20T04:49:29.834" v="973" actId="478"/>
          <ac:spMkLst>
            <pc:docMk/>
            <pc:sldMk cId="3816008405" sldId="317"/>
            <ac:spMk id="725" creationId="{00000000-0000-0000-0000-000000000000}"/>
          </ac:spMkLst>
        </pc:spChg>
        <pc:spChg chg="del">
          <ac:chgData name="Ivy Lou" userId="cce6d7eb-ee49-4509-8c12-6528a0da2914" providerId="ADAL" clId="{C1D1B3C1-B683-564A-991E-228FD37B1C70}" dt="2023-08-20T04:49:29.834" v="973" actId="478"/>
          <ac:spMkLst>
            <pc:docMk/>
            <pc:sldMk cId="3816008405" sldId="317"/>
            <ac:spMk id="727" creationId="{00000000-0000-0000-0000-000000000000}"/>
          </ac:spMkLst>
        </pc:spChg>
        <pc:spChg chg="del">
          <ac:chgData name="Ivy Lou" userId="cce6d7eb-ee49-4509-8c12-6528a0da2914" providerId="ADAL" clId="{C1D1B3C1-B683-564A-991E-228FD37B1C70}" dt="2023-08-20T04:49:29.834" v="973" actId="478"/>
          <ac:spMkLst>
            <pc:docMk/>
            <pc:sldMk cId="3816008405" sldId="317"/>
            <ac:spMk id="729" creationId="{00000000-0000-0000-0000-000000000000}"/>
          </ac:spMkLst>
        </pc:spChg>
        <pc:spChg chg="mod">
          <ac:chgData name="Ivy Lou" userId="cce6d7eb-ee49-4509-8c12-6528a0da2914" providerId="ADAL" clId="{C1D1B3C1-B683-564A-991E-228FD37B1C70}" dt="2023-08-21T00:35:43.098" v="1312" actId="404"/>
          <ac:spMkLst>
            <pc:docMk/>
            <pc:sldMk cId="3816008405" sldId="317"/>
            <ac:spMk id="731" creationId="{00000000-0000-0000-0000-000000000000}"/>
          </ac:spMkLst>
        </pc:spChg>
        <pc:grpChg chg="add mod">
          <ac:chgData name="Ivy Lou" userId="cce6d7eb-ee49-4509-8c12-6528a0da2914" providerId="ADAL" clId="{C1D1B3C1-B683-564A-991E-228FD37B1C70}" dt="2023-08-20T04:53:12.566" v="1015"/>
          <ac:grpSpMkLst>
            <pc:docMk/>
            <pc:sldMk cId="3816008405" sldId="317"/>
            <ac:grpSpMk id="22" creationId="{95C06792-C2C0-F147-8AB9-B81377CDD2C9}"/>
          </ac:grpSpMkLst>
        </pc:grpChg>
        <pc:grpChg chg="del">
          <ac:chgData name="Ivy Lou" userId="cce6d7eb-ee49-4509-8c12-6528a0da2914" providerId="ADAL" clId="{C1D1B3C1-B683-564A-991E-228FD37B1C70}" dt="2023-08-20T04:49:29.834" v="973" actId="478"/>
          <ac:grpSpMkLst>
            <pc:docMk/>
            <pc:sldMk cId="3816008405" sldId="317"/>
            <ac:grpSpMk id="761" creationId="{00000000-0000-0000-0000-000000000000}"/>
          </ac:grpSpMkLst>
        </pc:grpChg>
      </pc:sldChg>
      <pc:sldChg chg="modSp add mod">
        <pc:chgData name="Ivy Lou" userId="cce6d7eb-ee49-4509-8c12-6528a0da2914" providerId="ADAL" clId="{C1D1B3C1-B683-564A-991E-228FD37B1C70}" dt="2023-08-21T00:35:59.848" v="1315" actId="404"/>
        <pc:sldMkLst>
          <pc:docMk/>
          <pc:sldMk cId="762212784" sldId="318"/>
        </pc:sldMkLst>
        <pc:spChg chg="mod">
          <ac:chgData name="Ivy Lou" userId="cce6d7eb-ee49-4509-8c12-6528a0da2914" providerId="ADAL" clId="{C1D1B3C1-B683-564A-991E-228FD37B1C70}" dt="2023-08-21T00:35:59.848" v="1315" actId="404"/>
          <ac:spMkLst>
            <pc:docMk/>
            <pc:sldMk cId="762212784" sldId="318"/>
            <ac:spMk id="8" creationId="{6507648F-AEF2-EE49-ADC4-E3F0429BCA03}"/>
          </ac:spMkLst>
        </pc:spChg>
      </pc:sldChg>
      <pc:sldChg chg="modSp add mod">
        <pc:chgData name="Ivy Lou" userId="cce6d7eb-ee49-4509-8c12-6528a0da2914" providerId="ADAL" clId="{C1D1B3C1-B683-564A-991E-228FD37B1C70}" dt="2023-08-21T00:36:03.214" v="1316" actId="404"/>
        <pc:sldMkLst>
          <pc:docMk/>
          <pc:sldMk cId="2289062248" sldId="319"/>
        </pc:sldMkLst>
        <pc:spChg chg="mod">
          <ac:chgData name="Ivy Lou" userId="cce6d7eb-ee49-4509-8c12-6528a0da2914" providerId="ADAL" clId="{C1D1B3C1-B683-564A-991E-228FD37B1C70}" dt="2023-08-21T00:36:03.214" v="1316" actId="404"/>
          <ac:spMkLst>
            <pc:docMk/>
            <pc:sldMk cId="2289062248" sldId="319"/>
            <ac:spMk id="8" creationId="{6507648F-AEF2-EE49-ADC4-E3F0429BCA03}"/>
          </ac:spMkLst>
        </pc:spChg>
      </pc:sldChg>
      <pc:sldChg chg="addSp delSp modSp add mod">
        <pc:chgData name="Ivy Lou" userId="cce6d7eb-ee49-4509-8c12-6528a0da2914" providerId="ADAL" clId="{C1D1B3C1-B683-564A-991E-228FD37B1C70}" dt="2023-08-20T04:47:40.621" v="955" actId="404"/>
        <pc:sldMkLst>
          <pc:docMk/>
          <pc:sldMk cId="2511387339" sldId="320"/>
        </pc:sldMkLst>
        <pc:spChg chg="add del mod">
          <ac:chgData name="Ivy Lou" userId="cce6d7eb-ee49-4509-8c12-6528a0da2914" providerId="ADAL" clId="{C1D1B3C1-B683-564A-991E-228FD37B1C70}" dt="2023-08-18T20:34:22.143" v="490" actId="478"/>
          <ac:spMkLst>
            <pc:docMk/>
            <pc:sldMk cId="2511387339" sldId="320"/>
            <ac:spMk id="3" creationId="{7D832689-ABD7-304E-A455-59EA70C7408A}"/>
          </ac:spMkLst>
        </pc:spChg>
        <pc:spChg chg="add del mod">
          <ac:chgData name="Ivy Lou" userId="cce6d7eb-ee49-4509-8c12-6528a0da2914" providerId="ADAL" clId="{C1D1B3C1-B683-564A-991E-228FD37B1C70}" dt="2023-08-18T20:34:22.143" v="490" actId="478"/>
          <ac:spMkLst>
            <pc:docMk/>
            <pc:sldMk cId="2511387339" sldId="320"/>
            <ac:spMk id="5" creationId="{43FC3A39-23C2-F546-9D7A-E947C2EF1A14}"/>
          </ac:spMkLst>
        </pc:spChg>
        <pc:spChg chg="add mod">
          <ac:chgData name="Ivy Lou" userId="cce6d7eb-ee49-4509-8c12-6528a0da2914" providerId="ADAL" clId="{C1D1B3C1-B683-564A-991E-228FD37B1C70}" dt="2023-08-20T04:47:40.621" v="955" actId="404"/>
          <ac:spMkLst>
            <pc:docMk/>
            <pc:sldMk cId="2511387339" sldId="320"/>
            <ac:spMk id="19" creationId="{48FD7129-FFC2-6448-B72A-EFF7AF00A335}"/>
          </ac:spMkLst>
        </pc:spChg>
        <pc:spChg chg="del">
          <ac:chgData name="Ivy Lou" userId="cce6d7eb-ee49-4509-8c12-6528a0da2914" providerId="ADAL" clId="{C1D1B3C1-B683-564A-991E-228FD37B1C70}" dt="2023-08-18T20:34:19.504" v="489" actId="478"/>
          <ac:spMkLst>
            <pc:docMk/>
            <pc:sldMk cId="2511387339" sldId="320"/>
            <ac:spMk id="725" creationId="{00000000-0000-0000-0000-000000000000}"/>
          </ac:spMkLst>
        </pc:spChg>
        <pc:spChg chg="del">
          <ac:chgData name="Ivy Lou" userId="cce6d7eb-ee49-4509-8c12-6528a0da2914" providerId="ADAL" clId="{C1D1B3C1-B683-564A-991E-228FD37B1C70}" dt="2023-08-18T20:34:19.504" v="489" actId="478"/>
          <ac:spMkLst>
            <pc:docMk/>
            <pc:sldMk cId="2511387339" sldId="320"/>
            <ac:spMk id="727" creationId="{00000000-0000-0000-0000-000000000000}"/>
          </ac:spMkLst>
        </pc:spChg>
        <pc:spChg chg="del">
          <ac:chgData name="Ivy Lou" userId="cce6d7eb-ee49-4509-8c12-6528a0da2914" providerId="ADAL" clId="{C1D1B3C1-B683-564A-991E-228FD37B1C70}" dt="2023-08-18T20:34:19.504" v="489" actId="478"/>
          <ac:spMkLst>
            <pc:docMk/>
            <pc:sldMk cId="2511387339" sldId="320"/>
            <ac:spMk id="729" creationId="{00000000-0000-0000-0000-000000000000}"/>
          </ac:spMkLst>
        </pc:spChg>
        <pc:grpChg chg="del">
          <ac:chgData name="Ivy Lou" userId="cce6d7eb-ee49-4509-8c12-6528a0da2914" providerId="ADAL" clId="{C1D1B3C1-B683-564A-991E-228FD37B1C70}" dt="2023-08-18T20:34:19.504" v="489" actId="478"/>
          <ac:grpSpMkLst>
            <pc:docMk/>
            <pc:sldMk cId="2511387339" sldId="320"/>
            <ac:grpSpMk id="761" creationId="{00000000-0000-0000-0000-000000000000}"/>
          </ac:grpSpMkLst>
        </pc:grpChg>
      </pc:sldChg>
      <pc:sldChg chg="addSp delSp modSp add mod">
        <pc:chgData name="Ivy Lou" userId="cce6d7eb-ee49-4509-8c12-6528a0da2914" providerId="ADAL" clId="{C1D1B3C1-B683-564A-991E-228FD37B1C70}" dt="2023-08-21T00:35:28.912" v="1309" actId="404"/>
        <pc:sldMkLst>
          <pc:docMk/>
          <pc:sldMk cId="2585452725" sldId="321"/>
        </pc:sldMkLst>
        <pc:spChg chg="add del mod">
          <ac:chgData name="Ivy Lou" userId="cce6d7eb-ee49-4509-8c12-6528a0da2914" providerId="ADAL" clId="{C1D1B3C1-B683-564A-991E-228FD37B1C70}" dt="2023-08-18T20:34:37.600" v="495" actId="478"/>
          <ac:spMkLst>
            <pc:docMk/>
            <pc:sldMk cId="2585452725" sldId="321"/>
            <ac:spMk id="3" creationId="{6C94C65A-700D-F545-8C99-2226BCA4B9C0}"/>
          </ac:spMkLst>
        </pc:spChg>
        <pc:spChg chg="add del mod">
          <ac:chgData name="Ivy Lou" userId="cce6d7eb-ee49-4509-8c12-6528a0da2914" providerId="ADAL" clId="{C1D1B3C1-B683-564A-991E-228FD37B1C70}" dt="2023-08-18T20:34:37.600" v="495" actId="478"/>
          <ac:spMkLst>
            <pc:docMk/>
            <pc:sldMk cId="2585452725" sldId="321"/>
            <ac:spMk id="5" creationId="{F6856D02-A8A3-2341-954C-6319CCA91D1D}"/>
          </ac:spMkLst>
        </pc:spChg>
        <pc:spChg chg="add mod">
          <ac:chgData name="Ivy Lou" userId="cce6d7eb-ee49-4509-8c12-6528a0da2914" providerId="ADAL" clId="{C1D1B3C1-B683-564A-991E-228FD37B1C70}" dt="2023-08-20T04:49:21.203" v="972" actId="108"/>
          <ac:spMkLst>
            <pc:docMk/>
            <pc:sldMk cId="2585452725" sldId="321"/>
            <ac:spMk id="19" creationId="{B49DE821-ADBC-BA4A-A686-9C3F945ED7EE}"/>
          </ac:spMkLst>
        </pc:spChg>
        <pc:spChg chg="del">
          <ac:chgData name="Ivy Lou" userId="cce6d7eb-ee49-4509-8c12-6528a0da2914" providerId="ADAL" clId="{C1D1B3C1-B683-564A-991E-228FD37B1C70}" dt="2023-08-18T20:34:35.411" v="494" actId="478"/>
          <ac:spMkLst>
            <pc:docMk/>
            <pc:sldMk cId="2585452725" sldId="321"/>
            <ac:spMk id="725" creationId="{00000000-0000-0000-0000-000000000000}"/>
          </ac:spMkLst>
        </pc:spChg>
        <pc:spChg chg="del">
          <ac:chgData name="Ivy Lou" userId="cce6d7eb-ee49-4509-8c12-6528a0da2914" providerId="ADAL" clId="{C1D1B3C1-B683-564A-991E-228FD37B1C70}" dt="2023-08-18T20:34:35.411" v="494" actId="478"/>
          <ac:spMkLst>
            <pc:docMk/>
            <pc:sldMk cId="2585452725" sldId="321"/>
            <ac:spMk id="727" creationId="{00000000-0000-0000-0000-000000000000}"/>
          </ac:spMkLst>
        </pc:spChg>
        <pc:spChg chg="del">
          <ac:chgData name="Ivy Lou" userId="cce6d7eb-ee49-4509-8c12-6528a0da2914" providerId="ADAL" clId="{C1D1B3C1-B683-564A-991E-228FD37B1C70}" dt="2023-08-18T20:34:35.411" v="494" actId="478"/>
          <ac:spMkLst>
            <pc:docMk/>
            <pc:sldMk cId="2585452725" sldId="321"/>
            <ac:spMk id="729" creationId="{00000000-0000-0000-0000-000000000000}"/>
          </ac:spMkLst>
        </pc:spChg>
        <pc:spChg chg="mod">
          <ac:chgData name="Ivy Lou" userId="cce6d7eb-ee49-4509-8c12-6528a0da2914" providerId="ADAL" clId="{C1D1B3C1-B683-564A-991E-228FD37B1C70}" dt="2023-08-21T00:35:28.912" v="1309" actId="404"/>
          <ac:spMkLst>
            <pc:docMk/>
            <pc:sldMk cId="2585452725" sldId="321"/>
            <ac:spMk id="731" creationId="{00000000-0000-0000-0000-000000000000}"/>
          </ac:spMkLst>
        </pc:spChg>
        <pc:grpChg chg="del">
          <ac:chgData name="Ivy Lou" userId="cce6d7eb-ee49-4509-8c12-6528a0da2914" providerId="ADAL" clId="{C1D1B3C1-B683-564A-991E-228FD37B1C70}" dt="2023-08-18T20:34:35.411" v="494" actId="478"/>
          <ac:grpSpMkLst>
            <pc:docMk/>
            <pc:sldMk cId="2585452725" sldId="321"/>
            <ac:grpSpMk id="761" creationId="{00000000-0000-0000-0000-000000000000}"/>
          </ac:grpSpMkLst>
        </pc:grpChg>
      </pc:sldChg>
      <pc:sldChg chg="addSp delSp modSp add mod">
        <pc:chgData name="Ivy Lou" userId="cce6d7eb-ee49-4509-8c12-6528a0da2914" providerId="ADAL" clId="{C1D1B3C1-B683-564A-991E-228FD37B1C70}" dt="2023-08-21T00:35:39.328" v="1311" actId="404"/>
        <pc:sldMkLst>
          <pc:docMk/>
          <pc:sldMk cId="3737854171" sldId="322"/>
        </pc:sldMkLst>
        <pc:spChg chg="add del mod">
          <ac:chgData name="Ivy Lou" userId="cce6d7eb-ee49-4509-8c12-6528a0da2914" providerId="ADAL" clId="{C1D1B3C1-B683-564A-991E-228FD37B1C70}" dt="2023-08-18T20:34:44.005" v="497" actId="478"/>
          <ac:spMkLst>
            <pc:docMk/>
            <pc:sldMk cId="3737854171" sldId="322"/>
            <ac:spMk id="3" creationId="{062E7494-DD03-4F40-ABC5-DEBB0945F5AB}"/>
          </ac:spMkLst>
        </pc:spChg>
        <pc:spChg chg="add del mod">
          <ac:chgData name="Ivy Lou" userId="cce6d7eb-ee49-4509-8c12-6528a0da2914" providerId="ADAL" clId="{C1D1B3C1-B683-564A-991E-228FD37B1C70}" dt="2023-08-18T20:34:44.005" v="497" actId="478"/>
          <ac:spMkLst>
            <pc:docMk/>
            <pc:sldMk cId="3737854171" sldId="322"/>
            <ac:spMk id="5" creationId="{B43826FF-44E7-0049-A1B2-954631CE30E7}"/>
          </ac:spMkLst>
        </pc:spChg>
        <pc:spChg chg="add mod">
          <ac:chgData name="Ivy Lou" userId="cce6d7eb-ee49-4509-8c12-6528a0da2914" providerId="ADAL" clId="{C1D1B3C1-B683-564A-991E-228FD37B1C70}" dt="2023-08-20T04:52:59.451" v="1014" actId="108"/>
          <ac:spMkLst>
            <pc:docMk/>
            <pc:sldMk cId="3737854171" sldId="322"/>
            <ac:spMk id="19" creationId="{7CC54836-59FE-1E43-96C1-4E0247ADFBE2}"/>
          </ac:spMkLst>
        </pc:spChg>
        <pc:spChg chg="del">
          <ac:chgData name="Ivy Lou" userId="cce6d7eb-ee49-4509-8c12-6528a0da2914" providerId="ADAL" clId="{C1D1B3C1-B683-564A-991E-228FD37B1C70}" dt="2023-08-18T20:34:41.610" v="496" actId="478"/>
          <ac:spMkLst>
            <pc:docMk/>
            <pc:sldMk cId="3737854171" sldId="322"/>
            <ac:spMk id="725" creationId="{00000000-0000-0000-0000-000000000000}"/>
          </ac:spMkLst>
        </pc:spChg>
        <pc:spChg chg="del">
          <ac:chgData name="Ivy Lou" userId="cce6d7eb-ee49-4509-8c12-6528a0da2914" providerId="ADAL" clId="{C1D1B3C1-B683-564A-991E-228FD37B1C70}" dt="2023-08-18T20:34:41.610" v="496" actId="478"/>
          <ac:spMkLst>
            <pc:docMk/>
            <pc:sldMk cId="3737854171" sldId="322"/>
            <ac:spMk id="727" creationId="{00000000-0000-0000-0000-000000000000}"/>
          </ac:spMkLst>
        </pc:spChg>
        <pc:spChg chg="del">
          <ac:chgData name="Ivy Lou" userId="cce6d7eb-ee49-4509-8c12-6528a0da2914" providerId="ADAL" clId="{C1D1B3C1-B683-564A-991E-228FD37B1C70}" dt="2023-08-18T20:34:41.610" v="496" actId="478"/>
          <ac:spMkLst>
            <pc:docMk/>
            <pc:sldMk cId="3737854171" sldId="322"/>
            <ac:spMk id="729" creationId="{00000000-0000-0000-0000-000000000000}"/>
          </ac:spMkLst>
        </pc:spChg>
        <pc:spChg chg="mod">
          <ac:chgData name="Ivy Lou" userId="cce6d7eb-ee49-4509-8c12-6528a0da2914" providerId="ADAL" clId="{C1D1B3C1-B683-564A-991E-228FD37B1C70}" dt="2023-08-21T00:35:39.328" v="1311" actId="404"/>
          <ac:spMkLst>
            <pc:docMk/>
            <pc:sldMk cId="3737854171" sldId="322"/>
            <ac:spMk id="731" creationId="{00000000-0000-0000-0000-000000000000}"/>
          </ac:spMkLst>
        </pc:spChg>
        <pc:grpChg chg="del">
          <ac:chgData name="Ivy Lou" userId="cce6d7eb-ee49-4509-8c12-6528a0da2914" providerId="ADAL" clId="{C1D1B3C1-B683-564A-991E-228FD37B1C70}" dt="2023-08-18T20:34:41.610" v="496" actId="478"/>
          <ac:grpSpMkLst>
            <pc:docMk/>
            <pc:sldMk cId="3737854171" sldId="322"/>
            <ac:grpSpMk id="761" creationId="{00000000-0000-0000-0000-000000000000}"/>
          </ac:grpSpMkLst>
        </pc:grpChg>
      </pc:sldChg>
      <pc:sldChg chg="addSp delSp modSp add mod">
        <pc:chgData name="Ivy Lou" userId="cce6d7eb-ee49-4509-8c12-6528a0da2914" providerId="ADAL" clId="{C1D1B3C1-B683-564A-991E-228FD37B1C70}" dt="2023-08-21T00:35:46.713" v="1313" actId="404"/>
        <pc:sldMkLst>
          <pc:docMk/>
          <pc:sldMk cId="3449079383" sldId="323"/>
        </pc:sldMkLst>
        <pc:spChg chg="add del mod">
          <ac:chgData name="Ivy Lou" userId="cce6d7eb-ee49-4509-8c12-6528a0da2914" providerId="ADAL" clId="{C1D1B3C1-B683-564A-991E-228FD37B1C70}" dt="2023-08-18T20:34:51.599" v="499" actId="478"/>
          <ac:spMkLst>
            <pc:docMk/>
            <pc:sldMk cId="3449079383" sldId="323"/>
            <ac:spMk id="3" creationId="{211A9B6B-D3D0-0842-9B92-AE25159A3329}"/>
          </ac:spMkLst>
        </pc:spChg>
        <pc:spChg chg="add del mod">
          <ac:chgData name="Ivy Lou" userId="cce6d7eb-ee49-4509-8c12-6528a0da2914" providerId="ADAL" clId="{C1D1B3C1-B683-564A-991E-228FD37B1C70}" dt="2023-08-18T20:34:51.599" v="499" actId="478"/>
          <ac:spMkLst>
            <pc:docMk/>
            <pc:sldMk cId="3449079383" sldId="323"/>
            <ac:spMk id="5" creationId="{94CB2595-E23E-2B49-939B-BE0D225E8378}"/>
          </ac:spMkLst>
        </pc:spChg>
        <pc:spChg chg="add mod">
          <ac:chgData name="Ivy Lou" userId="cce6d7eb-ee49-4509-8c12-6528a0da2914" providerId="ADAL" clId="{C1D1B3C1-B683-564A-991E-228FD37B1C70}" dt="2023-08-20T04:56:14.281" v="1102" actId="12"/>
          <ac:spMkLst>
            <pc:docMk/>
            <pc:sldMk cId="3449079383" sldId="323"/>
            <ac:spMk id="19" creationId="{6D5D4EFF-041F-E942-96F9-A16D886DE0FB}"/>
          </ac:spMkLst>
        </pc:spChg>
        <pc:spChg chg="del">
          <ac:chgData name="Ivy Lou" userId="cce6d7eb-ee49-4509-8c12-6528a0da2914" providerId="ADAL" clId="{C1D1B3C1-B683-564A-991E-228FD37B1C70}" dt="2023-08-18T20:34:49.568" v="498" actId="478"/>
          <ac:spMkLst>
            <pc:docMk/>
            <pc:sldMk cId="3449079383" sldId="323"/>
            <ac:spMk id="725" creationId="{00000000-0000-0000-0000-000000000000}"/>
          </ac:spMkLst>
        </pc:spChg>
        <pc:spChg chg="del">
          <ac:chgData name="Ivy Lou" userId="cce6d7eb-ee49-4509-8c12-6528a0da2914" providerId="ADAL" clId="{C1D1B3C1-B683-564A-991E-228FD37B1C70}" dt="2023-08-18T20:34:49.568" v="498" actId="478"/>
          <ac:spMkLst>
            <pc:docMk/>
            <pc:sldMk cId="3449079383" sldId="323"/>
            <ac:spMk id="727" creationId="{00000000-0000-0000-0000-000000000000}"/>
          </ac:spMkLst>
        </pc:spChg>
        <pc:spChg chg="del">
          <ac:chgData name="Ivy Lou" userId="cce6d7eb-ee49-4509-8c12-6528a0da2914" providerId="ADAL" clId="{C1D1B3C1-B683-564A-991E-228FD37B1C70}" dt="2023-08-18T20:34:49.568" v="498" actId="478"/>
          <ac:spMkLst>
            <pc:docMk/>
            <pc:sldMk cId="3449079383" sldId="323"/>
            <ac:spMk id="729" creationId="{00000000-0000-0000-0000-000000000000}"/>
          </ac:spMkLst>
        </pc:spChg>
        <pc:spChg chg="mod">
          <ac:chgData name="Ivy Lou" userId="cce6d7eb-ee49-4509-8c12-6528a0da2914" providerId="ADAL" clId="{C1D1B3C1-B683-564A-991E-228FD37B1C70}" dt="2023-08-21T00:35:46.713" v="1313" actId="404"/>
          <ac:spMkLst>
            <pc:docMk/>
            <pc:sldMk cId="3449079383" sldId="323"/>
            <ac:spMk id="731" creationId="{00000000-0000-0000-0000-000000000000}"/>
          </ac:spMkLst>
        </pc:spChg>
        <pc:grpChg chg="del">
          <ac:chgData name="Ivy Lou" userId="cce6d7eb-ee49-4509-8c12-6528a0da2914" providerId="ADAL" clId="{C1D1B3C1-B683-564A-991E-228FD37B1C70}" dt="2023-08-18T20:34:49.568" v="498" actId="478"/>
          <ac:grpSpMkLst>
            <pc:docMk/>
            <pc:sldMk cId="3449079383" sldId="323"/>
            <ac:grpSpMk id="761" creationId="{00000000-0000-0000-0000-000000000000}"/>
          </ac:grpSpMkLst>
        </pc:grpChg>
      </pc:sldChg>
      <pc:sldChg chg="addSp delSp modSp mod">
        <pc:chgData name="Ivy Lou" userId="cce6d7eb-ee49-4509-8c12-6528a0da2914" providerId="ADAL" clId="{C1D1B3C1-B683-564A-991E-228FD37B1C70}" dt="2023-08-20T20:30:48.022" v="1116" actId="732"/>
        <pc:sldMkLst>
          <pc:docMk/>
          <pc:sldMk cId="3367264087" sldId="324"/>
        </pc:sldMkLst>
        <pc:spChg chg="del">
          <ac:chgData name="Ivy Lou" userId="cce6d7eb-ee49-4509-8c12-6528a0da2914" providerId="ADAL" clId="{C1D1B3C1-B683-564A-991E-228FD37B1C70}" dt="2023-08-20T20:30:16.390" v="1111" actId="478"/>
          <ac:spMkLst>
            <pc:docMk/>
            <pc:sldMk cId="3367264087" sldId="324"/>
            <ac:spMk id="2" creationId="{01B64BF9-26FE-4B12-254A-26C37A106462}"/>
          </ac:spMkLst>
        </pc:spChg>
        <pc:spChg chg="del">
          <ac:chgData name="Ivy Lou" userId="cce6d7eb-ee49-4509-8c12-6528a0da2914" providerId="ADAL" clId="{C1D1B3C1-B683-564A-991E-228FD37B1C70}" dt="2023-08-20T20:30:16.390" v="1111" actId="478"/>
          <ac:spMkLst>
            <pc:docMk/>
            <pc:sldMk cId="3367264087" sldId="324"/>
            <ac:spMk id="3" creationId="{949CCE31-315E-0CCF-E9A2-071150991659}"/>
          </ac:spMkLst>
        </pc:spChg>
        <pc:spChg chg="del">
          <ac:chgData name="Ivy Lou" userId="cce6d7eb-ee49-4509-8c12-6528a0da2914" providerId="ADAL" clId="{C1D1B3C1-B683-564A-991E-228FD37B1C70}" dt="2023-08-20T20:30:16.390" v="1111" actId="478"/>
          <ac:spMkLst>
            <pc:docMk/>
            <pc:sldMk cId="3367264087" sldId="324"/>
            <ac:spMk id="4" creationId="{D7452A27-955E-D5A1-6F45-B8BCB708DC4A}"/>
          </ac:spMkLst>
        </pc:spChg>
        <pc:spChg chg="del">
          <ac:chgData name="Ivy Lou" userId="cce6d7eb-ee49-4509-8c12-6528a0da2914" providerId="ADAL" clId="{C1D1B3C1-B683-564A-991E-228FD37B1C70}" dt="2023-08-20T20:30:16.390" v="1111" actId="478"/>
          <ac:spMkLst>
            <pc:docMk/>
            <pc:sldMk cId="3367264087" sldId="324"/>
            <ac:spMk id="5" creationId="{CF14F2B2-E900-6573-9E3C-AD3F0120CE1D}"/>
          </ac:spMkLst>
        </pc:spChg>
        <pc:spChg chg="mod">
          <ac:chgData name="Ivy Lou" userId="cce6d7eb-ee49-4509-8c12-6528a0da2914" providerId="ADAL" clId="{C1D1B3C1-B683-564A-991E-228FD37B1C70}" dt="2023-08-20T20:30:05.062" v="1109" actId="2711"/>
          <ac:spMkLst>
            <pc:docMk/>
            <pc:sldMk cId="3367264087" sldId="324"/>
            <ac:spMk id="6" creationId="{B5C76FB0-30EE-F9B9-4F6A-05412CCA6E1D}"/>
          </ac:spMkLst>
        </pc:spChg>
        <pc:picChg chg="del">
          <ac:chgData name="Ivy Lou" userId="cce6d7eb-ee49-4509-8c12-6528a0da2914" providerId="ADAL" clId="{C1D1B3C1-B683-564A-991E-228FD37B1C70}" dt="2023-08-20T20:30:13.990" v="1110" actId="478"/>
          <ac:picMkLst>
            <pc:docMk/>
            <pc:sldMk cId="3367264087" sldId="324"/>
            <ac:picMk id="7" creationId="{9F74F668-DB9D-1D3B-0EDB-F705AC8EC35C}"/>
          </ac:picMkLst>
        </pc:picChg>
        <pc:picChg chg="del">
          <ac:chgData name="Ivy Lou" userId="cce6d7eb-ee49-4509-8c12-6528a0da2914" providerId="ADAL" clId="{C1D1B3C1-B683-564A-991E-228FD37B1C70}" dt="2023-08-20T20:30:13.990" v="1110" actId="478"/>
          <ac:picMkLst>
            <pc:docMk/>
            <pc:sldMk cId="3367264087" sldId="324"/>
            <ac:picMk id="8" creationId="{72DDC151-4FE5-1F62-C4EE-90294AF09D84}"/>
          </ac:picMkLst>
        </pc:picChg>
        <pc:picChg chg="del">
          <ac:chgData name="Ivy Lou" userId="cce6d7eb-ee49-4509-8c12-6528a0da2914" providerId="ADAL" clId="{C1D1B3C1-B683-564A-991E-228FD37B1C70}" dt="2023-08-20T20:30:13.990" v="1110" actId="478"/>
          <ac:picMkLst>
            <pc:docMk/>
            <pc:sldMk cId="3367264087" sldId="324"/>
            <ac:picMk id="10" creationId="{0D7FB5BC-FB79-31D0-CD02-1E8AD09DD778}"/>
          </ac:picMkLst>
        </pc:picChg>
        <pc:picChg chg="add mod">
          <ac:chgData name="Ivy Lou" userId="cce6d7eb-ee49-4509-8c12-6528a0da2914" providerId="ADAL" clId="{C1D1B3C1-B683-564A-991E-228FD37B1C70}" dt="2023-08-20T20:30:21.523" v="1112"/>
          <ac:picMkLst>
            <pc:docMk/>
            <pc:sldMk cId="3367264087" sldId="324"/>
            <ac:picMk id="11" creationId="{750E34EB-9ECE-F94B-996E-425B0DD841D3}"/>
          </ac:picMkLst>
        </pc:picChg>
        <pc:picChg chg="add mod">
          <ac:chgData name="Ivy Lou" userId="cce6d7eb-ee49-4509-8c12-6528a0da2914" providerId="ADAL" clId="{C1D1B3C1-B683-564A-991E-228FD37B1C70}" dt="2023-08-20T20:30:21.523" v="1112"/>
          <ac:picMkLst>
            <pc:docMk/>
            <pc:sldMk cId="3367264087" sldId="324"/>
            <ac:picMk id="12" creationId="{8049016B-182D-1B43-BE11-BAD7AE6D22B7}"/>
          </ac:picMkLst>
        </pc:picChg>
        <pc:picChg chg="add mod modCrop">
          <ac:chgData name="Ivy Lou" userId="cce6d7eb-ee49-4509-8c12-6528a0da2914" providerId="ADAL" clId="{C1D1B3C1-B683-564A-991E-228FD37B1C70}" dt="2023-08-20T20:30:48.022" v="1116" actId="732"/>
          <ac:picMkLst>
            <pc:docMk/>
            <pc:sldMk cId="3367264087" sldId="324"/>
            <ac:picMk id="13" creationId="{C2EEAFEC-8C69-8846-BD8F-2B1484E7DA3A}"/>
          </ac:picMkLst>
        </pc:picChg>
      </pc:sldChg>
      <pc:sldChg chg="modSp mod">
        <pc:chgData name="Ivy Lou" userId="cce6d7eb-ee49-4509-8c12-6528a0da2914" providerId="ADAL" clId="{C1D1B3C1-B683-564A-991E-228FD37B1C70}" dt="2023-08-21T00:32:48.544" v="1256" actId="2711"/>
        <pc:sldMkLst>
          <pc:docMk/>
          <pc:sldMk cId="3690754852" sldId="325"/>
        </pc:sldMkLst>
        <pc:spChg chg="mod">
          <ac:chgData name="Ivy Lou" userId="cce6d7eb-ee49-4509-8c12-6528a0da2914" providerId="ADAL" clId="{C1D1B3C1-B683-564A-991E-228FD37B1C70}" dt="2023-08-21T00:32:48.544" v="1256" actId="2711"/>
          <ac:spMkLst>
            <pc:docMk/>
            <pc:sldMk cId="3690754852" sldId="325"/>
            <ac:spMk id="6" creationId="{24BFCFBC-EAA9-9343-5C3C-DED6AC3F1DD6}"/>
          </ac:spMkLst>
        </pc:spChg>
      </pc:sldChg>
      <pc:sldChg chg="modSp mod">
        <pc:chgData name="Ivy Lou" userId="cce6d7eb-ee49-4509-8c12-6528a0da2914" providerId="ADAL" clId="{C1D1B3C1-B683-564A-991E-228FD37B1C70}" dt="2023-08-21T00:33:32.181" v="1273" actId="255"/>
        <pc:sldMkLst>
          <pc:docMk/>
          <pc:sldMk cId="980119102" sldId="326"/>
        </pc:sldMkLst>
        <pc:spChg chg="mod">
          <ac:chgData name="Ivy Lou" userId="cce6d7eb-ee49-4509-8c12-6528a0da2914" providerId="ADAL" clId="{C1D1B3C1-B683-564A-991E-228FD37B1C70}" dt="2023-08-21T00:33:32.181" v="1273" actId="255"/>
          <ac:spMkLst>
            <pc:docMk/>
            <pc:sldMk cId="980119102" sldId="326"/>
            <ac:spMk id="6" creationId="{46A8266D-4F9A-C55C-C0F3-E59665BA2E3A}"/>
          </ac:spMkLst>
        </pc:spChg>
      </pc:sldChg>
      <pc:sldChg chg="modSp mod">
        <pc:chgData name="Ivy Lou" userId="cce6d7eb-ee49-4509-8c12-6528a0da2914" providerId="ADAL" clId="{C1D1B3C1-B683-564A-991E-228FD37B1C70}" dt="2023-08-21T00:52:24.618" v="2544" actId="20577"/>
        <pc:sldMkLst>
          <pc:docMk/>
          <pc:sldMk cId="74379997" sldId="327"/>
        </pc:sldMkLst>
        <pc:spChg chg="mod">
          <ac:chgData name="Ivy Lou" userId="cce6d7eb-ee49-4509-8c12-6528a0da2914" providerId="ADAL" clId="{C1D1B3C1-B683-564A-991E-228FD37B1C70}" dt="2023-08-21T00:37:20.502" v="1337" actId="20577"/>
          <ac:spMkLst>
            <pc:docMk/>
            <pc:sldMk cId="74379997" sldId="327"/>
            <ac:spMk id="2" creationId="{BED627CF-A25E-5269-7289-64A5506D4515}"/>
          </ac:spMkLst>
        </pc:spChg>
        <pc:spChg chg="mod">
          <ac:chgData name="Ivy Lou" userId="cce6d7eb-ee49-4509-8c12-6528a0da2914" providerId="ADAL" clId="{C1D1B3C1-B683-564A-991E-228FD37B1C70}" dt="2023-08-21T00:52:24.618" v="2544" actId="20577"/>
          <ac:spMkLst>
            <pc:docMk/>
            <pc:sldMk cId="74379997" sldId="327"/>
            <ac:spMk id="3" creationId="{2B15A87D-0959-AEFB-C94D-68A7A5F125A7}"/>
          </ac:spMkLst>
        </pc:spChg>
      </pc:sldChg>
      <pc:sldChg chg="add del">
        <pc:chgData name="Ivy Lou" userId="cce6d7eb-ee49-4509-8c12-6528a0da2914" providerId="ADAL" clId="{C1D1B3C1-B683-564A-991E-228FD37B1C70}" dt="2023-08-20T20:30:28.870" v="1113" actId="2696"/>
        <pc:sldMkLst>
          <pc:docMk/>
          <pc:sldMk cId="1904335675" sldId="327"/>
        </pc:sldMkLst>
      </pc:sldChg>
      <pc:sldChg chg="modSp mod">
        <pc:chgData name="Ivy Lou" userId="cce6d7eb-ee49-4509-8c12-6528a0da2914" providerId="ADAL" clId="{C1D1B3C1-B683-564A-991E-228FD37B1C70}" dt="2023-08-21T00:34:12.033" v="1277" actId="2711"/>
        <pc:sldMkLst>
          <pc:docMk/>
          <pc:sldMk cId="1216866675" sldId="328"/>
        </pc:sldMkLst>
        <pc:spChg chg="mod">
          <ac:chgData name="Ivy Lou" userId="cce6d7eb-ee49-4509-8c12-6528a0da2914" providerId="ADAL" clId="{C1D1B3C1-B683-564A-991E-228FD37B1C70}" dt="2023-08-21T00:34:12.033" v="1277" actId="2711"/>
          <ac:spMkLst>
            <pc:docMk/>
            <pc:sldMk cId="1216866675" sldId="328"/>
            <ac:spMk id="2" creationId="{8BDA06D5-DBE3-7D1A-2160-8EFBB4C9485B}"/>
          </ac:spMkLst>
        </pc:spChg>
        <pc:spChg chg="mod">
          <ac:chgData name="Ivy Lou" userId="cce6d7eb-ee49-4509-8c12-6528a0da2914" providerId="ADAL" clId="{C1D1B3C1-B683-564A-991E-228FD37B1C70}" dt="2023-08-20T21:51:50.967" v="1253" actId="20577"/>
          <ac:spMkLst>
            <pc:docMk/>
            <pc:sldMk cId="1216866675" sldId="328"/>
            <ac:spMk id="20" creationId="{2F417437-7E20-F633-03B7-101500B87934}"/>
          </ac:spMkLst>
        </pc:spChg>
      </pc:sldChg>
      <pc:sldChg chg="modSp mod">
        <pc:chgData name="Ivy Lou" userId="cce6d7eb-ee49-4509-8c12-6528a0da2914" providerId="ADAL" clId="{C1D1B3C1-B683-564A-991E-228FD37B1C70}" dt="2023-08-21T00:34:44.049" v="1302" actId="404"/>
        <pc:sldMkLst>
          <pc:docMk/>
          <pc:sldMk cId="4012307898" sldId="329"/>
        </pc:sldMkLst>
        <pc:spChg chg="mod">
          <ac:chgData name="Ivy Lou" userId="cce6d7eb-ee49-4509-8c12-6528a0da2914" providerId="ADAL" clId="{C1D1B3C1-B683-564A-991E-228FD37B1C70}" dt="2023-08-21T00:34:44.049" v="1302" actId="404"/>
          <ac:spMkLst>
            <pc:docMk/>
            <pc:sldMk cId="4012307898" sldId="329"/>
            <ac:spMk id="20" creationId="{3D17E5BF-6B48-1BB6-C3D3-84F29799CBC1}"/>
          </ac:spMkLst>
        </pc:spChg>
      </pc:sldChg>
      <pc:sldChg chg="modSp mod">
        <pc:chgData name="Ivy Lou" userId="cce6d7eb-ee49-4509-8c12-6528a0da2914" providerId="ADAL" clId="{C1D1B3C1-B683-564A-991E-228FD37B1C70}" dt="2023-08-21T00:34:49.165" v="1303" actId="404"/>
        <pc:sldMkLst>
          <pc:docMk/>
          <pc:sldMk cId="1333852063" sldId="330"/>
        </pc:sldMkLst>
        <pc:spChg chg="mod">
          <ac:chgData name="Ivy Lou" userId="cce6d7eb-ee49-4509-8c12-6528a0da2914" providerId="ADAL" clId="{C1D1B3C1-B683-564A-991E-228FD37B1C70}" dt="2023-08-21T00:34:49.165" v="1303" actId="404"/>
          <ac:spMkLst>
            <pc:docMk/>
            <pc:sldMk cId="1333852063" sldId="330"/>
            <ac:spMk id="20" creationId="{16416055-29B3-6A4A-3FD9-623EE268BABC}"/>
          </ac:spMkLst>
        </pc:spChg>
      </pc:sldChg>
      <pc:sldChg chg="modSp mod">
        <pc:chgData name="Ivy Lou" userId="cce6d7eb-ee49-4509-8c12-6528a0da2914" providerId="ADAL" clId="{C1D1B3C1-B683-564A-991E-228FD37B1C70}" dt="2023-08-21T00:34:57.365" v="1304" actId="404"/>
        <pc:sldMkLst>
          <pc:docMk/>
          <pc:sldMk cId="1594165395" sldId="331"/>
        </pc:sldMkLst>
        <pc:spChg chg="mod">
          <ac:chgData name="Ivy Lou" userId="cce6d7eb-ee49-4509-8c12-6528a0da2914" providerId="ADAL" clId="{C1D1B3C1-B683-564A-991E-228FD37B1C70}" dt="2023-08-21T00:34:57.365" v="1304" actId="404"/>
          <ac:spMkLst>
            <pc:docMk/>
            <pc:sldMk cId="1594165395" sldId="331"/>
            <ac:spMk id="20" creationId="{F3164C0C-2E43-6FD4-DCE8-19FEA8539535}"/>
          </ac:spMkLst>
        </pc:spChg>
      </pc:sldChg>
      <pc:sldChg chg="modSp mod">
        <pc:chgData name="Ivy Lou" userId="cce6d7eb-ee49-4509-8c12-6528a0da2914" providerId="ADAL" clId="{C1D1B3C1-B683-564A-991E-228FD37B1C70}" dt="2023-08-21T00:34:36.002" v="1301" actId="1036"/>
        <pc:sldMkLst>
          <pc:docMk/>
          <pc:sldMk cId="1298838398" sldId="332"/>
        </pc:sldMkLst>
        <pc:spChg chg="mod">
          <ac:chgData name="Ivy Lou" userId="cce6d7eb-ee49-4509-8c12-6528a0da2914" providerId="ADAL" clId="{C1D1B3C1-B683-564A-991E-228FD37B1C70}" dt="2023-08-21T00:34:19.903" v="1278" actId="2711"/>
          <ac:spMkLst>
            <pc:docMk/>
            <pc:sldMk cId="1298838398" sldId="332"/>
            <ac:spMk id="2" creationId="{7FE57FC7-6F73-A230-2634-886B07B9D33E}"/>
          </ac:spMkLst>
        </pc:spChg>
        <pc:spChg chg="mod">
          <ac:chgData name="Ivy Lou" userId="cce6d7eb-ee49-4509-8c12-6528a0da2914" providerId="ADAL" clId="{C1D1B3C1-B683-564A-991E-228FD37B1C70}" dt="2023-08-21T00:34:36.002" v="1301" actId="1036"/>
          <ac:spMkLst>
            <pc:docMk/>
            <pc:sldMk cId="1298838398" sldId="332"/>
            <ac:spMk id="24" creationId="{6A122A2F-1585-B1FB-7628-B8C773E3EAC6}"/>
          </ac:spMkLst>
        </pc:spChg>
      </pc:sldChg>
      <pc:sldChg chg="modSp mod">
        <pc:chgData name="Ivy Lou" userId="cce6d7eb-ee49-4509-8c12-6528a0da2914" providerId="ADAL" clId="{C1D1B3C1-B683-564A-991E-228FD37B1C70}" dt="2023-08-21T00:35:00.933" v="1305" actId="404"/>
        <pc:sldMkLst>
          <pc:docMk/>
          <pc:sldMk cId="465503979" sldId="334"/>
        </pc:sldMkLst>
        <pc:spChg chg="mod">
          <ac:chgData name="Ivy Lou" userId="cce6d7eb-ee49-4509-8c12-6528a0da2914" providerId="ADAL" clId="{C1D1B3C1-B683-564A-991E-228FD37B1C70}" dt="2023-08-21T00:35:00.933" v="1305" actId="404"/>
          <ac:spMkLst>
            <pc:docMk/>
            <pc:sldMk cId="465503979" sldId="334"/>
            <ac:spMk id="20" creationId="{041207F0-6902-5F20-0882-5C8F7BEC1F6C}"/>
          </ac:spMkLst>
        </pc:spChg>
      </pc:sldChg>
      <pc:sldChg chg="modSp mod">
        <pc:chgData name="Ivy Lou" userId="cce6d7eb-ee49-4509-8c12-6528a0da2914" providerId="ADAL" clId="{C1D1B3C1-B683-564A-991E-228FD37B1C70}" dt="2023-08-21T00:35:05.745" v="1307" actId="403"/>
        <pc:sldMkLst>
          <pc:docMk/>
          <pc:sldMk cId="2496125094" sldId="335"/>
        </pc:sldMkLst>
        <pc:spChg chg="mod">
          <ac:chgData name="Ivy Lou" userId="cce6d7eb-ee49-4509-8c12-6528a0da2914" providerId="ADAL" clId="{C1D1B3C1-B683-564A-991E-228FD37B1C70}" dt="2023-08-21T00:35:05.745" v="1307" actId="403"/>
          <ac:spMkLst>
            <pc:docMk/>
            <pc:sldMk cId="2496125094" sldId="335"/>
            <ac:spMk id="20" creationId="{819AAFA1-4107-568E-8C2F-35B18EA1ABF5}"/>
          </ac:spMkLst>
        </pc:spChg>
      </pc:sldChg>
      <pc:sldChg chg="modSp add mod">
        <pc:chgData name="Ivy Lou" userId="cce6d7eb-ee49-4509-8c12-6528a0da2914" providerId="ADAL" clId="{C1D1B3C1-B683-564A-991E-228FD37B1C70}" dt="2023-08-21T00:53:00.952" v="2571" actId="20577"/>
        <pc:sldMkLst>
          <pc:docMk/>
          <pc:sldMk cId="2862959967" sldId="339"/>
        </pc:sldMkLst>
        <pc:spChg chg="mod">
          <ac:chgData name="Ivy Lou" userId="cce6d7eb-ee49-4509-8c12-6528a0da2914" providerId="ADAL" clId="{C1D1B3C1-B683-564A-991E-228FD37B1C70}" dt="2023-08-21T00:52:57.034" v="2569" actId="20577"/>
          <ac:spMkLst>
            <pc:docMk/>
            <pc:sldMk cId="2862959967" sldId="339"/>
            <ac:spMk id="2" creationId="{BED627CF-A25E-5269-7289-64A5506D4515}"/>
          </ac:spMkLst>
        </pc:spChg>
        <pc:spChg chg="mod">
          <ac:chgData name="Ivy Lou" userId="cce6d7eb-ee49-4509-8c12-6528a0da2914" providerId="ADAL" clId="{C1D1B3C1-B683-564A-991E-228FD37B1C70}" dt="2023-08-21T00:53:00.952" v="2571" actId="20577"/>
          <ac:spMkLst>
            <pc:docMk/>
            <pc:sldMk cId="2862959967" sldId="339"/>
            <ac:spMk id="3" creationId="{2B15A87D-0959-AEFB-C94D-68A7A5F125A7}"/>
          </ac:spMkLst>
        </pc:spChg>
      </pc:sldChg>
      <pc:sldMasterChg chg="addSldLayout delSldLayout">
        <pc:chgData name="Ivy Lou" userId="cce6d7eb-ee49-4509-8c12-6528a0da2914" providerId="ADAL" clId="{C1D1B3C1-B683-564A-991E-228FD37B1C70}" dt="2023-08-18T20:30:05.437" v="487" actId="2696"/>
        <pc:sldMasterMkLst>
          <pc:docMk/>
          <pc:sldMasterMk cId="0" sldId="2147483678"/>
        </pc:sldMasterMkLst>
        <pc:sldLayoutChg chg="del">
          <pc:chgData name="Ivy Lou" userId="cce6d7eb-ee49-4509-8c12-6528a0da2914" providerId="ADAL" clId="{C1D1B3C1-B683-564A-991E-228FD37B1C70}" dt="2023-08-18T20:28:19.926" v="430" actId="2696"/>
          <pc:sldLayoutMkLst>
            <pc:docMk/>
            <pc:sldMasterMk cId="0" sldId="2147483678"/>
            <pc:sldLayoutMk cId="0" sldId="2147483649"/>
          </pc:sldLayoutMkLst>
        </pc:sldLayoutChg>
        <pc:sldLayoutChg chg="del">
          <pc:chgData name="Ivy Lou" userId="cce6d7eb-ee49-4509-8c12-6528a0da2914" providerId="ADAL" clId="{C1D1B3C1-B683-564A-991E-228FD37B1C70}" dt="2023-08-18T20:23:06.393" v="378" actId="2696"/>
          <pc:sldLayoutMkLst>
            <pc:docMk/>
            <pc:sldMasterMk cId="0" sldId="2147483678"/>
            <pc:sldLayoutMk cId="0" sldId="2147483650"/>
          </pc:sldLayoutMkLst>
        </pc:sldLayoutChg>
        <pc:sldLayoutChg chg="add del">
          <pc:chgData name="Ivy Lou" userId="cce6d7eb-ee49-4509-8c12-6528a0da2914" providerId="ADAL" clId="{C1D1B3C1-B683-564A-991E-228FD37B1C70}" dt="2023-08-18T20:28:46.278" v="452" actId="2696"/>
          <pc:sldLayoutMkLst>
            <pc:docMk/>
            <pc:sldMasterMk cId="0" sldId="2147483678"/>
            <pc:sldLayoutMk cId="0" sldId="2147483652"/>
          </pc:sldLayoutMkLst>
        </pc:sldLayoutChg>
        <pc:sldLayoutChg chg="del">
          <pc:chgData name="Ivy Lou" userId="cce6d7eb-ee49-4509-8c12-6528a0da2914" providerId="ADAL" clId="{C1D1B3C1-B683-564A-991E-228FD37B1C70}" dt="2023-08-18T20:28:12.265" v="425" actId="2696"/>
          <pc:sldLayoutMkLst>
            <pc:docMk/>
            <pc:sldMasterMk cId="0" sldId="2147483678"/>
            <pc:sldLayoutMk cId="0" sldId="2147483653"/>
          </pc:sldLayoutMkLst>
        </pc:sldLayoutChg>
        <pc:sldLayoutChg chg="del">
          <pc:chgData name="Ivy Lou" userId="cce6d7eb-ee49-4509-8c12-6528a0da2914" providerId="ADAL" clId="{C1D1B3C1-B683-564A-991E-228FD37B1C70}" dt="2023-08-18T20:28:10.324" v="423" actId="2696"/>
          <pc:sldLayoutMkLst>
            <pc:docMk/>
            <pc:sldMasterMk cId="0" sldId="2147483678"/>
            <pc:sldLayoutMk cId="0" sldId="2147483654"/>
          </pc:sldLayoutMkLst>
        </pc:sldLayoutChg>
        <pc:sldLayoutChg chg="del">
          <pc:chgData name="Ivy Lou" userId="cce6d7eb-ee49-4509-8c12-6528a0da2914" providerId="ADAL" clId="{C1D1B3C1-B683-564A-991E-228FD37B1C70}" dt="2023-08-18T20:28:06.581" v="420" actId="2696"/>
          <pc:sldLayoutMkLst>
            <pc:docMk/>
            <pc:sldMasterMk cId="0" sldId="2147483678"/>
            <pc:sldLayoutMk cId="0" sldId="2147483656"/>
          </pc:sldLayoutMkLst>
        </pc:sldLayoutChg>
        <pc:sldLayoutChg chg="del">
          <pc:chgData name="Ivy Lou" userId="cce6d7eb-ee49-4509-8c12-6528a0da2914" providerId="ADAL" clId="{C1D1B3C1-B683-564A-991E-228FD37B1C70}" dt="2023-08-18T20:28:30.235" v="437" actId="2696"/>
          <pc:sldLayoutMkLst>
            <pc:docMk/>
            <pc:sldMasterMk cId="0" sldId="2147483678"/>
            <pc:sldLayoutMk cId="0" sldId="2147483657"/>
          </pc:sldLayoutMkLst>
        </pc:sldLayoutChg>
        <pc:sldLayoutChg chg="del">
          <pc:chgData name="Ivy Lou" userId="cce6d7eb-ee49-4509-8c12-6528a0da2914" providerId="ADAL" clId="{C1D1B3C1-B683-564A-991E-228FD37B1C70}" dt="2023-08-18T20:28:25.487" v="432" actId="2696"/>
          <pc:sldLayoutMkLst>
            <pc:docMk/>
            <pc:sldMasterMk cId="0" sldId="2147483678"/>
            <pc:sldLayoutMk cId="0" sldId="2147483660"/>
          </pc:sldLayoutMkLst>
        </pc:sldLayoutChg>
        <pc:sldLayoutChg chg="del">
          <pc:chgData name="Ivy Lou" userId="cce6d7eb-ee49-4509-8c12-6528a0da2914" providerId="ADAL" clId="{C1D1B3C1-B683-564A-991E-228FD37B1C70}" dt="2023-08-18T20:28:16.189" v="427" actId="2696"/>
          <pc:sldLayoutMkLst>
            <pc:docMk/>
            <pc:sldMasterMk cId="0" sldId="2147483678"/>
            <pc:sldLayoutMk cId="0" sldId="2147483661"/>
          </pc:sldLayoutMkLst>
        </pc:sldLayoutChg>
        <pc:sldLayoutChg chg="del">
          <pc:chgData name="Ivy Lou" userId="cce6d7eb-ee49-4509-8c12-6528a0da2914" providerId="ADAL" clId="{C1D1B3C1-B683-564A-991E-228FD37B1C70}" dt="2023-08-18T20:28:21.065" v="431" actId="2696"/>
          <pc:sldLayoutMkLst>
            <pc:docMk/>
            <pc:sldMasterMk cId="0" sldId="2147483678"/>
            <pc:sldLayoutMk cId="0" sldId="2147483662"/>
          </pc:sldLayoutMkLst>
        </pc:sldLayoutChg>
        <pc:sldLayoutChg chg="del">
          <pc:chgData name="Ivy Lou" userId="cce6d7eb-ee49-4509-8c12-6528a0da2914" providerId="ADAL" clId="{C1D1B3C1-B683-564A-991E-228FD37B1C70}" dt="2023-08-18T20:28:37.312" v="446" actId="2696"/>
          <pc:sldLayoutMkLst>
            <pc:docMk/>
            <pc:sldMasterMk cId="0" sldId="2147483678"/>
            <pc:sldLayoutMk cId="0" sldId="2147483663"/>
          </pc:sldLayoutMkLst>
        </pc:sldLayoutChg>
        <pc:sldLayoutChg chg="del">
          <pc:chgData name="Ivy Lou" userId="cce6d7eb-ee49-4509-8c12-6528a0da2914" providerId="ADAL" clId="{C1D1B3C1-B683-564A-991E-228FD37B1C70}" dt="2023-08-18T20:28:33.439" v="440" actId="2696"/>
          <pc:sldLayoutMkLst>
            <pc:docMk/>
            <pc:sldMasterMk cId="0" sldId="2147483678"/>
            <pc:sldLayoutMk cId="0" sldId="2147483664"/>
          </pc:sldLayoutMkLst>
        </pc:sldLayoutChg>
        <pc:sldLayoutChg chg="del">
          <pc:chgData name="Ivy Lou" userId="cce6d7eb-ee49-4509-8c12-6528a0da2914" providerId="ADAL" clId="{C1D1B3C1-B683-564A-991E-228FD37B1C70}" dt="2023-08-18T20:28:37.994" v="447" actId="2696"/>
          <pc:sldLayoutMkLst>
            <pc:docMk/>
            <pc:sldMasterMk cId="0" sldId="2147483678"/>
            <pc:sldLayoutMk cId="0" sldId="2147483666"/>
          </pc:sldLayoutMkLst>
        </pc:sldLayoutChg>
        <pc:sldLayoutChg chg="del">
          <pc:chgData name="Ivy Lou" userId="cce6d7eb-ee49-4509-8c12-6528a0da2914" providerId="ADAL" clId="{C1D1B3C1-B683-564A-991E-228FD37B1C70}" dt="2023-08-18T20:28:30.914" v="438" actId="2696"/>
          <pc:sldLayoutMkLst>
            <pc:docMk/>
            <pc:sldMasterMk cId="0" sldId="2147483678"/>
            <pc:sldLayoutMk cId="0" sldId="2147483668"/>
          </pc:sldLayoutMkLst>
        </pc:sldLayoutChg>
        <pc:sldLayoutChg chg="del">
          <pc:chgData name="Ivy Lou" userId="cce6d7eb-ee49-4509-8c12-6528a0da2914" providerId="ADAL" clId="{C1D1B3C1-B683-564A-991E-228FD37B1C70}" dt="2023-08-18T20:28:18.680" v="429" actId="2696"/>
          <pc:sldLayoutMkLst>
            <pc:docMk/>
            <pc:sldMasterMk cId="0" sldId="2147483678"/>
            <pc:sldLayoutMk cId="0" sldId="2147483669"/>
          </pc:sldLayoutMkLst>
        </pc:sldLayoutChg>
        <pc:sldLayoutChg chg="del">
          <pc:chgData name="Ivy Lou" userId="cce6d7eb-ee49-4509-8c12-6528a0da2914" providerId="ADAL" clId="{C1D1B3C1-B683-564A-991E-228FD37B1C70}" dt="2023-08-18T20:28:34.197" v="441" actId="2696"/>
          <pc:sldLayoutMkLst>
            <pc:docMk/>
            <pc:sldMasterMk cId="0" sldId="2147483678"/>
            <pc:sldLayoutMk cId="0" sldId="2147483670"/>
          </pc:sldLayoutMkLst>
        </pc:sldLayoutChg>
        <pc:sldLayoutChg chg="del">
          <pc:chgData name="Ivy Lou" userId="cce6d7eb-ee49-4509-8c12-6528a0da2914" providerId="ADAL" clId="{C1D1B3C1-B683-564A-991E-228FD37B1C70}" dt="2023-08-18T20:30:05.437" v="487" actId="2696"/>
          <pc:sldLayoutMkLst>
            <pc:docMk/>
            <pc:sldMasterMk cId="0" sldId="2147483678"/>
            <pc:sldLayoutMk cId="0" sldId="2147483671"/>
          </pc:sldLayoutMkLst>
        </pc:sldLayoutChg>
        <pc:sldLayoutChg chg="del">
          <pc:chgData name="Ivy Lou" userId="cce6d7eb-ee49-4509-8c12-6528a0da2914" providerId="ADAL" clId="{C1D1B3C1-B683-564A-991E-228FD37B1C70}" dt="2023-08-18T20:28:39.051" v="448" actId="2696"/>
          <pc:sldLayoutMkLst>
            <pc:docMk/>
            <pc:sldMasterMk cId="0" sldId="2147483678"/>
            <pc:sldLayoutMk cId="0" sldId="2147483672"/>
          </pc:sldLayoutMkLst>
        </pc:sldLayoutChg>
      </pc:sldMasterChg>
      <pc:sldMasterChg chg="del delSldLayout">
        <pc:chgData name="Ivy Lou" userId="cce6d7eb-ee49-4509-8c12-6528a0da2914" providerId="ADAL" clId="{C1D1B3C1-B683-564A-991E-228FD37B1C70}" dt="2023-08-18T20:29:47.097" v="486" actId="2696"/>
        <pc:sldMasterMkLst>
          <pc:docMk/>
          <pc:sldMasterMk cId="0" sldId="2147483679"/>
        </pc:sldMasterMkLst>
        <pc:sldLayoutChg chg="del">
          <pc:chgData name="Ivy Lou" userId="cce6d7eb-ee49-4509-8c12-6528a0da2914" providerId="ADAL" clId="{C1D1B3C1-B683-564A-991E-228FD37B1C70}" dt="2023-08-18T20:29:47.097" v="486" actId="2696"/>
          <pc:sldLayoutMkLst>
            <pc:docMk/>
            <pc:sldMasterMk cId="0" sldId="2147483679"/>
            <pc:sldLayoutMk cId="0" sldId="2147483676"/>
          </pc:sldLayoutMkLst>
        </pc:sldLayoutChg>
        <pc:sldLayoutChg chg="del">
          <pc:chgData name="Ivy Lou" userId="cce6d7eb-ee49-4509-8c12-6528a0da2914" providerId="ADAL" clId="{C1D1B3C1-B683-564A-991E-228FD37B1C70}" dt="2023-08-18T20:29:39.599" v="477" actId="2696"/>
          <pc:sldLayoutMkLst>
            <pc:docMk/>
            <pc:sldMasterMk cId="0" sldId="2147483679"/>
            <pc:sldLayoutMk cId="0" sldId="2147483677"/>
          </pc:sldLayoutMkLst>
        </pc:sldLayoutChg>
      </pc:sldMasterChg>
    </pc:docChg>
  </pc:docChgLst>
  <pc:docChgLst>
    <pc:chgData name="Yusen Tang" userId="S::yusen.tang@mail.mcgill.ca::b5626446-e639-4c30-b940-d451084c5f3c" providerId="AD" clId="Web-{DAD061B5-98FD-447B-B255-33FAA4FEC198}"/>
    <pc:docChg chg="addSld modSld">
      <pc:chgData name="Yusen Tang" userId="S::yusen.tang@mail.mcgill.ca::b5626446-e639-4c30-b940-d451084c5f3c" providerId="AD" clId="Web-{DAD061B5-98FD-447B-B255-33FAA4FEC198}" dt="2023-08-20T16:24:27.378" v="282"/>
      <pc:docMkLst>
        <pc:docMk/>
      </pc:docMkLst>
      <pc:sldChg chg="modSp">
        <pc:chgData name="Yusen Tang" userId="S::yusen.tang@mail.mcgill.ca::b5626446-e639-4c30-b940-d451084c5f3c" providerId="AD" clId="Web-{DAD061B5-98FD-447B-B255-33FAA4FEC198}" dt="2023-08-20T15:30:02.310" v="45" actId="20577"/>
        <pc:sldMkLst>
          <pc:docMk/>
          <pc:sldMk cId="0" sldId="292"/>
        </pc:sldMkLst>
        <pc:spChg chg="mod">
          <ac:chgData name="Yusen Tang" userId="S::yusen.tang@mail.mcgill.ca::b5626446-e639-4c30-b940-d451084c5f3c" providerId="AD" clId="Web-{DAD061B5-98FD-447B-B255-33FAA4FEC198}" dt="2023-08-20T15:30:02.310" v="45" actId="20577"/>
          <ac:spMkLst>
            <pc:docMk/>
            <pc:sldMk cId="0" sldId="292"/>
            <ac:spMk id="2590" creationId="{00000000-0000-0000-0000-000000000000}"/>
          </ac:spMkLst>
        </pc:spChg>
      </pc:sldChg>
      <pc:sldChg chg="modSp">
        <pc:chgData name="Yusen Tang" userId="S::yusen.tang@mail.mcgill.ca::b5626446-e639-4c30-b940-d451084c5f3c" providerId="AD" clId="Web-{DAD061B5-98FD-447B-B255-33FAA4FEC198}" dt="2023-08-20T15:52:57.067" v="181" actId="20577"/>
        <pc:sldMkLst>
          <pc:docMk/>
          <pc:sldMk cId="3635456922" sldId="311"/>
        </pc:sldMkLst>
        <pc:spChg chg="mod">
          <ac:chgData name="Yusen Tang" userId="S::yusen.tang@mail.mcgill.ca::b5626446-e639-4c30-b940-d451084c5f3c" providerId="AD" clId="Web-{DAD061B5-98FD-447B-B255-33FAA4FEC198}" dt="2023-08-20T15:52:57.067" v="181" actId="20577"/>
          <ac:spMkLst>
            <pc:docMk/>
            <pc:sldMk cId="3635456922" sldId="311"/>
            <ac:spMk id="9" creationId="{F84BFFA7-9E7D-404E-A14E-DEB6EEAF5DA9}"/>
          </ac:spMkLst>
        </pc:spChg>
      </pc:sldChg>
      <pc:sldChg chg="addSp delSp modSp">
        <pc:chgData name="Yusen Tang" userId="S::yusen.tang@mail.mcgill.ca::b5626446-e639-4c30-b940-d451084c5f3c" providerId="AD" clId="Web-{DAD061B5-98FD-447B-B255-33FAA4FEC198}" dt="2023-08-20T15:46:51.081" v="158" actId="1076"/>
        <pc:sldMkLst>
          <pc:docMk/>
          <pc:sldMk cId="823949723" sldId="313"/>
        </pc:sldMkLst>
        <pc:spChg chg="mod">
          <ac:chgData name="Yusen Tang" userId="S::yusen.tang@mail.mcgill.ca::b5626446-e639-4c30-b940-d451084c5f3c" providerId="AD" clId="Web-{DAD061B5-98FD-447B-B255-33FAA4FEC198}" dt="2023-08-20T15:38:05.953" v="98" actId="14100"/>
          <ac:spMkLst>
            <pc:docMk/>
            <pc:sldMk cId="823949723" sldId="313"/>
            <ac:spMk id="8" creationId="{6507648F-AEF2-EE49-ADC4-E3F0429BCA03}"/>
          </ac:spMkLst>
        </pc:spChg>
        <pc:spChg chg="add del mod">
          <ac:chgData name="Yusen Tang" userId="S::yusen.tang@mail.mcgill.ca::b5626446-e639-4c30-b940-d451084c5f3c" providerId="AD" clId="Web-{DAD061B5-98FD-447B-B255-33FAA4FEC198}" dt="2023-08-20T15:34:33.686" v="55"/>
          <ac:spMkLst>
            <pc:docMk/>
            <pc:sldMk cId="823949723" sldId="313"/>
            <ac:spMk id="9" creationId="{72E71C00-4D20-9F66-B384-1C8AC44FA8A2}"/>
          </ac:spMkLst>
        </pc:spChg>
        <pc:spChg chg="add mod">
          <ac:chgData name="Yusen Tang" userId="S::yusen.tang@mail.mcgill.ca::b5626446-e639-4c30-b940-d451084c5f3c" providerId="AD" clId="Web-{DAD061B5-98FD-447B-B255-33FAA4FEC198}" dt="2023-08-20T15:40:45.235" v="128" actId="20577"/>
          <ac:spMkLst>
            <pc:docMk/>
            <pc:sldMk cId="823949723" sldId="313"/>
            <ac:spMk id="11" creationId="{96DE4C85-8EBD-3EB6-7EF2-6C69BC41AF52}"/>
          </ac:spMkLst>
        </pc:spChg>
        <pc:picChg chg="add mod">
          <ac:chgData name="Yusen Tang" userId="S::yusen.tang@mail.mcgill.ca::b5626446-e639-4c30-b940-d451084c5f3c" providerId="AD" clId="Web-{DAD061B5-98FD-447B-B255-33FAA4FEC198}" dt="2023-08-20T15:41:18.657" v="140" actId="1076"/>
          <ac:picMkLst>
            <pc:docMk/>
            <pc:sldMk cId="823949723" sldId="313"/>
            <ac:picMk id="2" creationId="{D32687E2-BEC2-9066-7402-C189697EB95E}"/>
          </ac:picMkLst>
        </pc:picChg>
        <pc:picChg chg="add del mod">
          <ac:chgData name="Yusen Tang" userId="S::yusen.tang@mail.mcgill.ca::b5626446-e639-4c30-b940-d451084c5f3c" providerId="AD" clId="Web-{DAD061B5-98FD-447B-B255-33FAA4FEC198}" dt="2023-08-20T15:23:11.400" v="3"/>
          <ac:picMkLst>
            <pc:docMk/>
            <pc:sldMk cId="823949723" sldId="313"/>
            <ac:picMk id="3" creationId="{98729B7F-C67E-8A42-2BE7-116D51A545DB}"/>
          </ac:picMkLst>
        </pc:picChg>
        <pc:picChg chg="add del mod">
          <ac:chgData name="Yusen Tang" userId="S::yusen.tang@mail.mcgill.ca::b5626446-e639-4c30-b940-d451084c5f3c" providerId="AD" clId="Web-{DAD061B5-98FD-447B-B255-33FAA4FEC198}" dt="2023-08-20T15:26:20.074" v="7"/>
          <ac:picMkLst>
            <pc:docMk/>
            <pc:sldMk cId="823949723" sldId="313"/>
            <ac:picMk id="4" creationId="{20998D0D-6C80-F69E-3F77-C3240C315BA9}"/>
          </ac:picMkLst>
        </pc:picChg>
        <pc:picChg chg="add mod">
          <ac:chgData name="Yusen Tang" userId="S::yusen.tang@mail.mcgill.ca::b5626446-e639-4c30-b940-d451084c5f3c" providerId="AD" clId="Web-{DAD061B5-98FD-447B-B255-33FAA4FEC198}" dt="2023-08-20T15:41:15.438" v="139" actId="1076"/>
          <ac:picMkLst>
            <pc:docMk/>
            <pc:sldMk cId="823949723" sldId="313"/>
            <ac:picMk id="5" creationId="{B6592111-625A-9BE7-F14E-6FFEDD1A25BA}"/>
          </ac:picMkLst>
        </pc:picChg>
        <pc:picChg chg="add del mod">
          <ac:chgData name="Yusen Tang" userId="S::yusen.tang@mail.mcgill.ca::b5626446-e639-4c30-b940-d451084c5f3c" providerId="AD" clId="Web-{DAD061B5-98FD-447B-B255-33FAA4FEC198}" dt="2023-08-20T15:33:36.733" v="49"/>
          <ac:picMkLst>
            <pc:docMk/>
            <pc:sldMk cId="823949723" sldId="313"/>
            <ac:picMk id="6" creationId="{067BCB99-BFCE-63C2-AF07-F82F19599B26}"/>
          </ac:picMkLst>
        </pc:picChg>
        <pc:picChg chg="add mod">
          <ac:chgData name="Yusen Tang" userId="S::yusen.tang@mail.mcgill.ca::b5626446-e639-4c30-b940-d451084c5f3c" providerId="AD" clId="Web-{DAD061B5-98FD-447B-B255-33FAA4FEC198}" dt="2023-08-20T15:46:03.768" v="152" actId="14100"/>
          <ac:picMkLst>
            <pc:docMk/>
            <pc:sldMk cId="823949723" sldId="313"/>
            <ac:picMk id="7" creationId="{59D8DEDF-6976-5E79-080E-B80F84B48A5B}"/>
          </ac:picMkLst>
        </pc:picChg>
        <pc:picChg chg="add mod">
          <ac:chgData name="Yusen Tang" userId="S::yusen.tang@mail.mcgill.ca::b5626446-e639-4c30-b940-d451084c5f3c" providerId="AD" clId="Web-{DAD061B5-98FD-447B-B255-33FAA4FEC198}" dt="2023-08-20T15:41:13.798" v="138" actId="1076"/>
          <ac:picMkLst>
            <pc:docMk/>
            <pc:sldMk cId="823949723" sldId="313"/>
            <ac:picMk id="10" creationId="{C5BBFBFF-EFAB-4076-CDB2-E0138A6B486D}"/>
          </ac:picMkLst>
        </pc:picChg>
        <pc:picChg chg="add mod">
          <ac:chgData name="Yusen Tang" userId="S::yusen.tang@mail.mcgill.ca::b5626446-e639-4c30-b940-d451084c5f3c" providerId="AD" clId="Web-{DAD061B5-98FD-447B-B255-33FAA4FEC198}" dt="2023-08-20T15:46:07.830" v="154" actId="1076"/>
          <ac:picMkLst>
            <pc:docMk/>
            <pc:sldMk cId="823949723" sldId="313"/>
            <ac:picMk id="12" creationId="{25648B1A-A55F-1E7A-7D15-D6FB0C0FEE28}"/>
          </ac:picMkLst>
        </pc:picChg>
        <pc:picChg chg="add mod">
          <ac:chgData name="Yusen Tang" userId="S::yusen.tang@mail.mcgill.ca::b5626446-e639-4c30-b940-d451084c5f3c" providerId="AD" clId="Web-{DAD061B5-98FD-447B-B255-33FAA4FEC198}" dt="2023-08-20T15:46:11.659" v="156" actId="1076"/>
          <ac:picMkLst>
            <pc:docMk/>
            <pc:sldMk cId="823949723" sldId="313"/>
            <ac:picMk id="13" creationId="{F8151FE9-9A34-2DDF-CCED-236648C2D517}"/>
          </ac:picMkLst>
        </pc:picChg>
        <pc:picChg chg="add mod">
          <ac:chgData name="Yusen Tang" userId="S::yusen.tang@mail.mcgill.ca::b5626446-e639-4c30-b940-d451084c5f3c" providerId="AD" clId="Web-{DAD061B5-98FD-447B-B255-33FAA4FEC198}" dt="2023-08-20T15:46:51.081" v="158" actId="1076"/>
          <ac:picMkLst>
            <pc:docMk/>
            <pc:sldMk cId="823949723" sldId="313"/>
            <ac:picMk id="14" creationId="{3DBB72CE-4022-AED6-71B2-73AB98142C06}"/>
          </ac:picMkLst>
        </pc:picChg>
      </pc:sldChg>
      <pc:sldChg chg="addSp delSp modSp new">
        <pc:chgData name="Yusen Tang" userId="S::yusen.tang@mail.mcgill.ca::b5626446-e639-4c30-b940-d451084c5f3c" providerId="AD" clId="Web-{DAD061B5-98FD-447B-B255-33FAA4FEC198}" dt="2023-08-20T15:59:47.257" v="201" actId="20577"/>
        <pc:sldMkLst>
          <pc:docMk/>
          <pc:sldMk cId="3367264087" sldId="324"/>
        </pc:sldMkLst>
        <pc:spChg chg="mod">
          <ac:chgData name="Yusen Tang" userId="S::yusen.tang@mail.mcgill.ca::b5626446-e639-4c30-b940-d451084c5f3c" providerId="AD" clId="Web-{DAD061B5-98FD-447B-B255-33FAA4FEC198}" dt="2023-08-20T15:59:47.257" v="201" actId="20577"/>
          <ac:spMkLst>
            <pc:docMk/>
            <pc:sldMk cId="3367264087" sldId="324"/>
            <ac:spMk id="6" creationId="{B5C76FB0-30EE-F9B9-4F6A-05412CCA6E1D}"/>
          </ac:spMkLst>
        </pc:spChg>
        <pc:picChg chg="add mod">
          <ac:chgData name="Yusen Tang" userId="S::yusen.tang@mail.mcgill.ca::b5626446-e639-4c30-b940-d451084c5f3c" providerId="AD" clId="Web-{DAD061B5-98FD-447B-B255-33FAA4FEC198}" dt="2023-08-20T15:51:26.926" v="168" actId="1076"/>
          <ac:picMkLst>
            <pc:docMk/>
            <pc:sldMk cId="3367264087" sldId="324"/>
            <ac:picMk id="7" creationId="{9F74F668-DB9D-1D3B-0EDB-F705AC8EC35C}"/>
          </ac:picMkLst>
        </pc:picChg>
        <pc:picChg chg="add mod">
          <ac:chgData name="Yusen Tang" userId="S::yusen.tang@mail.mcgill.ca::b5626446-e639-4c30-b940-d451084c5f3c" providerId="AD" clId="Web-{DAD061B5-98FD-447B-B255-33FAA4FEC198}" dt="2023-08-20T15:51:30.942" v="169" actId="1076"/>
          <ac:picMkLst>
            <pc:docMk/>
            <pc:sldMk cId="3367264087" sldId="324"/>
            <ac:picMk id="8" creationId="{72DDC151-4FE5-1F62-C4EE-90294AF09D84}"/>
          </ac:picMkLst>
        </pc:picChg>
        <pc:picChg chg="add del mod">
          <ac:chgData name="Yusen Tang" userId="S::yusen.tang@mail.mcgill.ca::b5626446-e639-4c30-b940-d451084c5f3c" providerId="AD" clId="Web-{DAD061B5-98FD-447B-B255-33FAA4FEC198}" dt="2023-08-20T15:51:57.145" v="174"/>
          <ac:picMkLst>
            <pc:docMk/>
            <pc:sldMk cId="3367264087" sldId="324"/>
            <ac:picMk id="9" creationId="{822BCDBE-5793-DEB0-B3C3-6DF0001FCA04}"/>
          </ac:picMkLst>
        </pc:picChg>
        <pc:picChg chg="add mod">
          <ac:chgData name="Yusen Tang" userId="S::yusen.tang@mail.mcgill.ca::b5626446-e639-4c30-b940-d451084c5f3c" providerId="AD" clId="Web-{DAD061B5-98FD-447B-B255-33FAA4FEC198}" dt="2023-08-20T15:52:25.192" v="180" actId="1076"/>
          <ac:picMkLst>
            <pc:docMk/>
            <pc:sldMk cId="3367264087" sldId="324"/>
            <ac:picMk id="10" creationId="{0D7FB5BC-FB79-31D0-CD02-1E8AD09DD778}"/>
          </ac:picMkLst>
        </pc:picChg>
      </pc:sldChg>
      <pc:sldChg chg="addSp delSp modSp new">
        <pc:chgData name="Yusen Tang" userId="S::yusen.tang@mail.mcgill.ca::b5626446-e639-4c30-b940-d451084c5f3c" providerId="AD" clId="Web-{DAD061B5-98FD-447B-B255-33FAA4FEC198}" dt="2023-08-20T16:10:00.804" v="271" actId="20577"/>
        <pc:sldMkLst>
          <pc:docMk/>
          <pc:sldMk cId="3690754852" sldId="325"/>
        </pc:sldMkLst>
        <pc:spChg chg="del">
          <ac:chgData name="Yusen Tang" userId="S::yusen.tang@mail.mcgill.ca::b5626446-e639-4c30-b940-d451084c5f3c" providerId="AD" clId="Web-{DAD061B5-98FD-447B-B255-33FAA4FEC198}" dt="2023-08-20T15:55:22.240" v="189"/>
          <ac:spMkLst>
            <pc:docMk/>
            <pc:sldMk cId="3690754852" sldId="325"/>
            <ac:spMk id="2" creationId="{2201CF84-137D-C06C-8327-5BC064B9599F}"/>
          </ac:spMkLst>
        </pc:spChg>
        <pc:spChg chg="del">
          <ac:chgData name="Yusen Tang" userId="S::yusen.tang@mail.mcgill.ca::b5626446-e639-4c30-b940-d451084c5f3c" providerId="AD" clId="Web-{DAD061B5-98FD-447B-B255-33FAA4FEC198}" dt="2023-08-20T15:55:18.974" v="186"/>
          <ac:spMkLst>
            <pc:docMk/>
            <pc:sldMk cId="3690754852" sldId="325"/>
            <ac:spMk id="3" creationId="{232296B7-BAE3-5A02-D922-9E5B5B8D7CC6}"/>
          </ac:spMkLst>
        </pc:spChg>
        <pc:spChg chg="del">
          <ac:chgData name="Yusen Tang" userId="S::yusen.tang@mail.mcgill.ca::b5626446-e639-4c30-b940-d451084c5f3c" providerId="AD" clId="Web-{DAD061B5-98FD-447B-B255-33FAA4FEC198}" dt="2023-08-20T15:55:22.240" v="188"/>
          <ac:spMkLst>
            <pc:docMk/>
            <pc:sldMk cId="3690754852" sldId="325"/>
            <ac:spMk id="4" creationId="{42A9B854-6561-590F-7FAE-C5DFB341F63F}"/>
          </ac:spMkLst>
        </pc:spChg>
        <pc:spChg chg="del">
          <ac:chgData name="Yusen Tang" userId="S::yusen.tang@mail.mcgill.ca::b5626446-e639-4c30-b940-d451084c5f3c" providerId="AD" clId="Web-{DAD061B5-98FD-447B-B255-33FAA4FEC198}" dt="2023-08-20T15:55:18.974" v="185"/>
          <ac:spMkLst>
            <pc:docMk/>
            <pc:sldMk cId="3690754852" sldId="325"/>
            <ac:spMk id="5" creationId="{D4B7BF6E-58D0-2139-4BBC-FA838E91B55F}"/>
          </ac:spMkLst>
        </pc:spChg>
        <pc:spChg chg="mod">
          <ac:chgData name="Yusen Tang" userId="S::yusen.tang@mail.mcgill.ca::b5626446-e639-4c30-b940-d451084c5f3c" providerId="AD" clId="Web-{DAD061B5-98FD-447B-B255-33FAA4FEC198}" dt="2023-08-20T15:59:21.663" v="199" actId="20577"/>
          <ac:spMkLst>
            <pc:docMk/>
            <pc:sldMk cId="3690754852" sldId="325"/>
            <ac:spMk id="6" creationId="{24BFCFBC-EAA9-9343-5C3C-DED6AC3F1DD6}"/>
          </ac:spMkLst>
        </pc:spChg>
        <pc:spChg chg="add mod">
          <ac:chgData name="Yusen Tang" userId="S::yusen.tang@mail.mcgill.ca::b5626446-e639-4c30-b940-d451084c5f3c" providerId="AD" clId="Web-{DAD061B5-98FD-447B-B255-33FAA4FEC198}" dt="2023-08-20T16:10:00.804" v="271" actId="20577"/>
          <ac:spMkLst>
            <pc:docMk/>
            <pc:sldMk cId="3690754852" sldId="325"/>
            <ac:spMk id="8" creationId="{8A12A68A-07AD-11CA-2B83-FAB3B4678C9C}"/>
          </ac:spMkLst>
        </pc:spChg>
        <pc:picChg chg="add mod">
          <ac:chgData name="Yusen Tang" userId="S::yusen.tang@mail.mcgill.ca::b5626446-e639-4c30-b940-d451084c5f3c" providerId="AD" clId="Web-{DAD061B5-98FD-447B-B255-33FAA4FEC198}" dt="2023-08-20T15:58:37.288" v="192" actId="14100"/>
          <ac:picMkLst>
            <pc:docMk/>
            <pc:sldMk cId="3690754852" sldId="325"/>
            <ac:picMk id="7" creationId="{1F67CA9A-71DB-635F-F8FB-8316127BDD21}"/>
          </ac:picMkLst>
        </pc:picChg>
      </pc:sldChg>
      <pc:sldChg chg="addSp delSp modSp new">
        <pc:chgData name="Yusen Tang" userId="S::yusen.tang@mail.mcgill.ca::b5626446-e639-4c30-b940-d451084c5f3c" providerId="AD" clId="Web-{DAD061B5-98FD-447B-B255-33FAA4FEC198}" dt="2023-08-20T16:24:27.378" v="282"/>
        <pc:sldMkLst>
          <pc:docMk/>
          <pc:sldMk cId="980119102" sldId="326"/>
        </pc:sldMkLst>
        <pc:spChg chg="del">
          <ac:chgData name="Yusen Tang" userId="S::yusen.tang@mail.mcgill.ca::b5626446-e639-4c30-b940-d451084c5f3c" providerId="AD" clId="Web-{DAD061B5-98FD-447B-B255-33FAA4FEC198}" dt="2023-08-20T16:10:48.976" v="276"/>
          <ac:spMkLst>
            <pc:docMk/>
            <pc:sldMk cId="980119102" sldId="326"/>
            <ac:spMk id="2" creationId="{C76C40F8-72E1-FA03-151D-21CEBF3A975F}"/>
          </ac:spMkLst>
        </pc:spChg>
        <pc:spChg chg="del">
          <ac:chgData name="Yusen Tang" userId="S::yusen.tang@mail.mcgill.ca::b5626446-e639-4c30-b940-d451084c5f3c" providerId="AD" clId="Web-{DAD061B5-98FD-447B-B255-33FAA4FEC198}" dt="2023-08-20T16:10:48.976" v="275"/>
          <ac:spMkLst>
            <pc:docMk/>
            <pc:sldMk cId="980119102" sldId="326"/>
            <ac:spMk id="3" creationId="{1DA939BD-1C8B-4B9E-CC1C-60D0B42FD4CE}"/>
          </ac:spMkLst>
        </pc:spChg>
        <pc:spChg chg="del">
          <ac:chgData name="Yusen Tang" userId="S::yusen.tang@mail.mcgill.ca::b5626446-e639-4c30-b940-d451084c5f3c" providerId="AD" clId="Web-{DAD061B5-98FD-447B-B255-33FAA4FEC198}" dt="2023-08-20T16:10:48.976" v="274"/>
          <ac:spMkLst>
            <pc:docMk/>
            <pc:sldMk cId="980119102" sldId="326"/>
            <ac:spMk id="4" creationId="{D1218251-112E-FD2F-B452-DE5EAC2D182F}"/>
          </ac:spMkLst>
        </pc:spChg>
        <pc:spChg chg="del">
          <ac:chgData name="Yusen Tang" userId="S::yusen.tang@mail.mcgill.ca::b5626446-e639-4c30-b940-d451084c5f3c" providerId="AD" clId="Web-{DAD061B5-98FD-447B-B255-33FAA4FEC198}" dt="2023-08-20T16:10:48.976" v="273"/>
          <ac:spMkLst>
            <pc:docMk/>
            <pc:sldMk cId="980119102" sldId="326"/>
            <ac:spMk id="5" creationId="{B88FB2B2-88CB-74EB-9D41-FB12100F47AC}"/>
          </ac:spMkLst>
        </pc:spChg>
        <pc:spChg chg="mod">
          <ac:chgData name="Yusen Tang" userId="S::yusen.tang@mail.mcgill.ca::b5626446-e639-4c30-b940-d451084c5f3c" providerId="AD" clId="Web-{DAD061B5-98FD-447B-B255-33FAA4FEC198}" dt="2023-08-20T16:11:27.664" v="277" actId="20577"/>
          <ac:spMkLst>
            <pc:docMk/>
            <pc:sldMk cId="980119102" sldId="326"/>
            <ac:spMk id="6" creationId="{46A8266D-4F9A-C55C-C0F3-E59665BA2E3A}"/>
          </ac:spMkLst>
        </pc:spChg>
        <pc:picChg chg="add del mod">
          <ac:chgData name="Yusen Tang" userId="S::yusen.tang@mail.mcgill.ca::b5626446-e639-4c30-b940-d451084c5f3c" providerId="AD" clId="Web-{DAD061B5-98FD-447B-B255-33FAA4FEC198}" dt="2023-08-20T16:24:27.378" v="282"/>
          <ac:picMkLst>
            <pc:docMk/>
            <pc:sldMk cId="980119102" sldId="326"/>
            <ac:picMk id="7" creationId="{68AD6399-7CD3-C460-1E1A-EFF6C7A141A3}"/>
          </ac:picMkLst>
        </pc:picChg>
        <pc:picChg chg="add del mod">
          <ac:chgData name="Yusen Tang" userId="S::yusen.tang@mail.mcgill.ca::b5626446-e639-4c30-b940-d451084c5f3c" providerId="AD" clId="Web-{DAD061B5-98FD-447B-B255-33FAA4FEC198}" dt="2023-08-20T16:24:18.393" v="281"/>
          <ac:picMkLst>
            <pc:docMk/>
            <pc:sldMk cId="980119102" sldId="326"/>
            <ac:picMk id="8" creationId="{FC7ED8FF-8E19-06FF-4D29-DB661274B831}"/>
          </ac:picMkLst>
        </pc:picChg>
      </pc:sldChg>
    </pc:docChg>
  </pc:docChgLst>
  <pc:docChgLst>
    <pc:chgData name="Yusen Tang" userId="S::yusen.tang@mail.mcgill.ca::b5626446-e639-4c30-b940-d451084c5f3c" providerId="AD" clId="Web-{FA339300-D1B4-4102-BA2C-BEB95EEE2C3E}"/>
    <pc:docChg chg="modSld">
      <pc:chgData name="Yusen Tang" userId="S::yusen.tang@mail.mcgill.ca::b5626446-e639-4c30-b940-d451084c5f3c" providerId="AD" clId="Web-{FA339300-D1B4-4102-BA2C-BEB95EEE2C3E}" dt="2023-08-20T18:16:26.169" v="0" actId="1076"/>
      <pc:docMkLst>
        <pc:docMk/>
      </pc:docMkLst>
      <pc:sldChg chg="modSp">
        <pc:chgData name="Yusen Tang" userId="S::yusen.tang@mail.mcgill.ca::b5626446-e639-4c30-b940-d451084c5f3c" providerId="AD" clId="Web-{FA339300-D1B4-4102-BA2C-BEB95EEE2C3E}" dt="2023-08-20T18:16:26.169" v="0" actId="1076"/>
        <pc:sldMkLst>
          <pc:docMk/>
          <pc:sldMk cId="980119102" sldId="326"/>
        </pc:sldMkLst>
        <pc:picChg chg="mod">
          <ac:chgData name="Yusen Tang" userId="S::yusen.tang@mail.mcgill.ca::b5626446-e639-4c30-b940-d451084c5f3c" providerId="AD" clId="Web-{FA339300-D1B4-4102-BA2C-BEB95EEE2C3E}" dt="2023-08-20T18:16:26.169" v="0" actId="1076"/>
          <ac:picMkLst>
            <pc:docMk/>
            <pc:sldMk cId="980119102" sldId="326"/>
            <ac:picMk id="2" creationId="{017C8B50-B350-CA7E-8794-C3D9F54853B9}"/>
          </ac:picMkLst>
        </pc:picChg>
      </pc:sldChg>
    </pc:docChg>
  </pc:docChgLst>
  <pc:docChgLst>
    <pc:chgData name="Yusen Tang" userId="S::yusen.tang@mail.mcgill.ca::b5626446-e639-4c30-b940-d451084c5f3c" providerId="AD" clId="Web-{8A90E049-234E-46D8-BAED-B9F19F0570FD}"/>
    <pc:docChg chg="addSld delSld modSld">
      <pc:chgData name="Yusen Tang" userId="S::yusen.tang@mail.mcgill.ca::b5626446-e639-4c30-b940-d451084c5f3c" providerId="AD" clId="Web-{8A90E049-234E-46D8-BAED-B9F19F0570FD}" dt="2023-08-21T02:47:21.644" v="268" actId="20577"/>
      <pc:docMkLst>
        <pc:docMk/>
      </pc:docMkLst>
      <pc:sldChg chg="modSp">
        <pc:chgData name="Yusen Tang" userId="S::yusen.tang@mail.mcgill.ca::b5626446-e639-4c30-b940-d451084c5f3c" providerId="AD" clId="Web-{8A90E049-234E-46D8-BAED-B9F19F0570FD}" dt="2023-08-21T02:36:17.693" v="12" actId="20577"/>
        <pc:sldMkLst>
          <pc:docMk/>
          <pc:sldMk cId="823949723" sldId="313"/>
        </pc:sldMkLst>
        <pc:spChg chg="mod">
          <ac:chgData name="Yusen Tang" userId="S::yusen.tang@mail.mcgill.ca::b5626446-e639-4c30-b940-d451084c5f3c" providerId="AD" clId="Web-{8A90E049-234E-46D8-BAED-B9F19F0570FD}" dt="2023-08-21T02:36:17.693" v="12" actId="20577"/>
          <ac:spMkLst>
            <pc:docMk/>
            <pc:sldMk cId="823949723" sldId="313"/>
            <ac:spMk id="9" creationId="{1FABB468-1256-DAC8-A3FE-FC0B70E48154}"/>
          </ac:spMkLst>
        </pc:spChg>
      </pc:sldChg>
      <pc:sldChg chg="modSp">
        <pc:chgData name="Yusen Tang" userId="S::yusen.tang@mail.mcgill.ca::b5626446-e639-4c30-b940-d451084c5f3c" providerId="AD" clId="Web-{8A90E049-234E-46D8-BAED-B9F19F0570FD}" dt="2023-08-21T02:35:47.270" v="6" actId="20577"/>
        <pc:sldMkLst>
          <pc:docMk/>
          <pc:sldMk cId="1298838398" sldId="332"/>
        </pc:sldMkLst>
        <pc:spChg chg="mod">
          <ac:chgData name="Yusen Tang" userId="S::yusen.tang@mail.mcgill.ca::b5626446-e639-4c30-b940-d451084c5f3c" providerId="AD" clId="Web-{8A90E049-234E-46D8-BAED-B9F19F0570FD}" dt="2023-08-21T02:35:47.270" v="6" actId="20577"/>
          <ac:spMkLst>
            <pc:docMk/>
            <pc:sldMk cId="1298838398" sldId="332"/>
            <ac:spMk id="24" creationId="{6A122A2F-1585-B1FB-7628-B8C773E3EAC6}"/>
          </ac:spMkLst>
        </pc:spChg>
      </pc:sldChg>
      <pc:sldChg chg="addSp delSp modSp">
        <pc:chgData name="Yusen Tang" userId="S::yusen.tang@mail.mcgill.ca::b5626446-e639-4c30-b940-d451084c5f3c" providerId="AD" clId="Web-{8A90E049-234E-46D8-BAED-B9F19F0570FD}" dt="2023-08-21T02:40:16.275" v="83" actId="20577"/>
        <pc:sldMkLst>
          <pc:docMk/>
          <pc:sldMk cId="481081213" sldId="336"/>
        </pc:sldMkLst>
        <pc:spChg chg="add mod">
          <ac:chgData name="Yusen Tang" userId="S::yusen.tang@mail.mcgill.ca::b5626446-e639-4c30-b940-d451084c5f3c" providerId="AD" clId="Web-{8A90E049-234E-46D8-BAED-B9F19F0570FD}" dt="2023-08-21T02:40:16.275" v="83" actId="20577"/>
          <ac:spMkLst>
            <pc:docMk/>
            <pc:sldMk cId="481081213" sldId="336"/>
            <ac:spMk id="3" creationId="{525C7F75-39D5-6C64-8BA9-6A255B567A94}"/>
          </ac:spMkLst>
        </pc:spChg>
        <pc:picChg chg="mod">
          <ac:chgData name="Yusen Tang" userId="S::yusen.tang@mail.mcgill.ca::b5626446-e639-4c30-b940-d451084c5f3c" providerId="AD" clId="Web-{8A90E049-234E-46D8-BAED-B9F19F0570FD}" dt="2023-08-21T02:39:15.008" v="16" actId="1076"/>
          <ac:picMkLst>
            <pc:docMk/>
            <pc:sldMk cId="481081213" sldId="336"/>
            <ac:picMk id="2" creationId="{1A5C0497-FC31-9BA9-9DC6-3539E7E5F618}"/>
          </ac:picMkLst>
        </pc:picChg>
        <pc:picChg chg="del">
          <ac:chgData name="Yusen Tang" userId="S::yusen.tang@mail.mcgill.ca::b5626446-e639-4c30-b940-d451084c5f3c" providerId="AD" clId="Web-{8A90E049-234E-46D8-BAED-B9F19F0570FD}" dt="2023-08-21T02:39:12.086" v="15"/>
          <ac:picMkLst>
            <pc:docMk/>
            <pc:sldMk cId="481081213" sldId="336"/>
            <ac:picMk id="21" creationId="{607704C1-3B4F-5E8E-79A8-7A3660E1DAE4}"/>
          </ac:picMkLst>
        </pc:picChg>
      </pc:sldChg>
      <pc:sldChg chg="modSp">
        <pc:chgData name="Yusen Tang" userId="S::yusen.tang@mail.mcgill.ca::b5626446-e639-4c30-b940-d451084c5f3c" providerId="AD" clId="Web-{8A90E049-234E-46D8-BAED-B9F19F0570FD}" dt="2023-08-21T02:47:21.644" v="268" actId="20577"/>
        <pc:sldMkLst>
          <pc:docMk/>
          <pc:sldMk cId="2862959967" sldId="339"/>
        </pc:sldMkLst>
        <pc:spChg chg="mod">
          <ac:chgData name="Yusen Tang" userId="S::yusen.tang@mail.mcgill.ca::b5626446-e639-4c30-b940-d451084c5f3c" providerId="AD" clId="Web-{8A90E049-234E-46D8-BAED-B9F19F0570FD}" dt="2023-08-21T02:47:21.644" v="268" actId="20577"/>
          <ac:spMkLst>
            <pc:docMk/>
            <pc:sldMk cId="2862959967" sldId="339"/>
            <ac:spMk id="3" creationId="{2B15A87D-0959-AEFB-C94D-68A7A5F125A7}"/>
          </ac:spMkLst>
        </pc:spChg>
      </pc:sldChg>
      <pc:sldChg chg="new del">
        <pc:chgData name="Yusen Tang" userId="S::yusen.tang@mail.mcgill.ca::b5626446-e639-4c30-b940-d451084c5f3c" providerId="AD" clId="Web-{8A90E049-234E-46D8-BAED-B9F19F0570FD}" dt="2023-08-21T02:39:07.977" v="14"/>
        <pc:sldMkLst>
          <pc:docMk/>
          <pc:sldMk cId="2368981943" sldId="340"/>
        </pc:sldMkLst>
      </pc:sldChg>
    </pc:docChg>
  </pc:docChgLst>
  <pc:docChgLst>
    <pc:chgData name="Ivy Lou" userId="S::qian.lou@mail.mcgill.ca::cce6d7eb-ee49-4509-8c12-6528a0da2914" providerId="AD" clId="Web-{12643B21-C38C-4C71-9356-B28256677418}"/>
    <pc:docChg chg="modSld">
      <pc:chgData name="Ivy Lou" userId="S::qian.lou@mail.mcgill.ca::cce6d7eb-ee49-4509-8c12-6528a0da2914" providerId="AD" clId="Web-{12643B21-C38C-4C71-9356-B28256677418}" dt="2023-08-18T19:09:41.645" v="1"/>
      <pc:docMkLst>
        <pc:docMk/>
      </pc:docMkLst>
      <pc:sldChg chg="modSp">
        <pc:chgData name="Ivy Lou" userId="S::qian.lou@mail.mcgill.ca::cce6d7eb-ee49-4509-8c12-6528a0da2914" providerId="AD" clId="Web-{12643B21-C38C-4C71-9356-B28256677418}" dt="2023-08-18T19:09:41.645" v="1"/>
        <pc:sldMkLst>
          <pc:docMk/>
          <pc:sldMk cId="0" sldId="256"/>
        </pc:sldMkLst>
        <pc:spChg chg="mod">
          <ac:chgData name="Ivy Lou" userId="S::qian.lou@mail.mcgill.ca::cce6d7eb-ee49-4509-8c12-6528a0da2914" providerId="AD" clId="Web-{12643B21-C38C-4C71-9356-B28256677418}" dt="2023-08-18T19:09:41.645" v="1"/>
          <ac:spMkLst>
            <pc:docMk/>
            <pc:sldMk cId="0" sldId="256"/>
            <ac:spMk id="185" creationId="{00000000-0000-0000-0000-000000000000}"/>
          </ac:spMkLst>
        </pc:spChg>
      </pc:sldChg>
    </pc:docChg>
  </pc:docChgLst>
  <pc:docChgLst>
    <pc:chgData name="Yusen Tang" userId="S::yusen.tang@mail.mcgill.ca::b5626446-e639-4c30-b940-d451084c5f3c" providerId="AD" clId="Web-{1488C901-9F87-4283-8D16-A7D475405FE7}"/>
    <pc:docChg chg="addSld delSld modSld">
      <pc:chgData name="Yusen Tang" userId="S::yusen.tang@mail.mcgill.ca::b5626446-e639-4c30-b940-d451084c5f3c" providerId="AD" clId="Web-{1488C901-9F87-4283-8D16-A7D475405FE7}" dt="2023-08-21T02:31:17.495" v="1267"/>
      <pc:docMkLst>
        <pc:docMk/>
      </pc:docMkLst>
      <pc:sldChg chg="modSp">
        <pc:chgData name="Yusen Tang" userId="S::yusen.tang@mail.mcgill.ca::b5626446-e639-4c30-b940-d451084c5f3c" providerId="AD" clId="Web-{1488C901-9F87-4283-8D16-A7D475405FE7}" dt="2023-08-20T21:25:04.925" v="277" actId="20577"/>
        <pc:sldMkLst>
          <pc:docMk/>
          <pc:sldMk cId="0" sldId="292"/>
        </pc:sldMkLst>
        <pc:spChg chg="mod">
          <ac:chgData name="Yusen Tang" userId="S::yusen.tang@mail.mcgill.ca::b5626446-e639-4c30-b940-d451084c5f3c" providerId="AD" clId="Web-{1488C901-9F87-4283-8D16-A7D475405FE7}" dt="2023-08-20T21:25:04.925" v="277" actId="20577"/>
          <ac:spMkLst>
            <pc:docMk/>
            <pc:sldMk cId="0" sldId="292"/>
            <ac:spMk id="2588" creationId="{00000000-0000-0000-0000-000000000000}"/>
          </ac:spMkLst>
        </pc:spChg>
      </pc:sldChg>
      <pc:sldChg chg="addSp delSp modSp">
        <pc:chgData name="Yusen Tang" userId="S::yusen.tang@mail.mcgill.ca::b5626446-e639-4c30-b940-d451084c5f3c" providerId="AD" clId="Web-{1488C901-9F87-4283-8D16-A7D475405FE7}" dt="2023-08-20T19:09:05.368" v="218" actId="1076"/>
        <pc:sldMkLst>
          <pc:docMk/>
          <pc:sldMk cId="3635456922" sldId="311"/>
        </pc:sldMkLst>
        <pc:spChg chg="mod">
          <ac:chgData name="Yusen Tang" userId="S::yusen.tang@mail.mcgill.ca::b5626446-e639-4c30-b940-d451084c5f3c" providerId="AD" clId="Web-{1488C901-9F87-4283-8D16-A7D475405FE7}" dt="2023-08-20T18:58:29.686" v="185" actId="20577"/>
          <ac:spMkLst>
            <pc:docMk/>
            <pc:sldMk cId="3635456922" sldId="311"/>
            <ac:spMk id="9" creationId="{F84BFFA7-9E7D-404E-A14E-DEB6EEAF5DA9}"/>
          </ac:spMkLst>
        </pc:spChg>
        <pc:picChg chg="add mod">
          <ac:chgData name="Yusen Tang" userId="S::yusen.tang@mail.mcgill.ca::b5626446-e639-4c30-b940-d451084c5f3c" providerId="AD" clId="Web-{1488C901-9F87-4283-8D16-A7D475405FE7}" dt="2023-08-20T19:09:05.368" v="218" actId="1076"/>
          <ac:picMkLst>
            <pc:docMk/>
            <pc:sldMk cId="3635456922" sldId="311"/>
            <ac:picMk id="2" creationId="{80FD62BF-C746-22CA-687D-0695C46CD231}"/>
          </ac:picMkLst>
        </pc:picChg>
        <pc:picChg chg="add del mod">
          <ac:chgData name="Yusen Tang" userId="S::yusen.tang@mail.mcgill.ca::b5626446-e639-4c30-b940-d451084c5f3c" providerId="AD" clId="Web-{1488C901-9F87-4283-8D16-A7D475405FE7}" dt="2023-08-20T19:00:45.048" v="191"/>
          <ac:picMkLst>
            <pc:docMk/>
            <pc:sldMk cId="3635456922" sldId="311"/>
            <ac:picMk id="3" creationId="{37E52BF5-9A5D-E28B-CB2B-2067EA13CAF3}"/>
          </ac:picMkLst>
        </pc:picChg>
      </pc:sldChg>
      <pc:sldChg chg="addSp delSp modSp">
        <pc:chgData name="Yusen Tang" userId="S::yusen.tang@mail.mcgill.ca::b5626446-e639-4c30-b940-d451084c5f3c" providerId="AD" clId="Web-{1488C901-9F87-4283-8D16-A7D475405FE7}" dt="2023-08-20T19:14:01.893" v="231" actId="20577"/>
        <pc:sldMkLst>
          <pc:docMk/>
          <pc:sldMk cId="3894281541" sldId="312"/>
        </pc:sldMkLst>
        <pc:spChg chg="mod">
          <ac:chgData name="Yusen Tang" userId="S::yusen.tang@mail.mcgill.ca::b5626446-e639-4c30-b940-d451084c5f3c" providerId="AD" clId="Web-{1488C901-9F87-4283-8D16-A7D475405FE7}" dt="2023-08-20T19:01:36.548" v="194" actId="20577"/>
          <ac:spMkLst>
            <pc:docMk/>
            <pc:sldMk cId="3894281541" sldId="312"/>
            <ac:spMk id="8" creationId="{6507648F-AEF2-EE49-ADC4-E3F0429BCA03}"/>
          </ac:spMkLst>
        </pc:spChg>
        <pc:spChg chg="mod">
          <ac:chgData name="Yusen Tang" userId="S::yusen.tang@mail.mcgill.ca::b5626446-e639-4c30-b940-d451084c5f3c" providerId="AD" clId="Web-{1488C901-9F87-4283-8D16-A7D475405FE7}" dt="2023-08-20T19:14:01.893" v="231" actId="20577"/>
          <ac:spMkLst>
            <pc:docMk/>
            <pc:sldMk cId="3894281541" sldId="312"/>
            <ac:spMk id="10" creationId="{6141D7F7-53EC-6943-B522-7038123D28BB}"/>
          </ac:spMkLst>
        </pc:spChg>
        <pc:picChg chg="add del mod">
          <ac:chgData name="Yusen Tang" userId="S::yusen.tang@mail.mcgill.ca::b5626446-e639-4c30-b940-d451084c5f3c" providerId="AD" clId="Web-{1488C901-9F87-4283-8D16-A7D475405FE7}" dt="2023-08-20T19:02:12.533" v="199"/>
          <ac:picMkLst>
            <pc:docMk/>
            <pc:sldMk cId="3894281541" sldId="312"/>
            <ac:picMk id="2" creationId="{9292B720-9E33-794B-B9E0-922A5E1A1B50}"/>
          </ac:picMkLst>
        </pc:picChg>
        <pc:picChg chg="add mod">
          <ac:chgData name="Yusen Tang" userId="S::yusen.tang@mail.mcgill.ca::b5626446-e639-4c30-b940-d451084c5f3c" providerId="AD" clId="Web-{1488C901-9F87-4283-8D16-A7D475405FE7}" dt="2023-08-20T19:03:36.504" v="202" actId="14100"/>
          <ac:picMkLst>
            <pc:docMk/>
            <pc:sldMk cId="3894281541" sldId="312"/>
            <ac:picMk id="3" creationId="{251885DE-0B12-3B68-9224-F08405C01593}"/>
          </ac:picMkLst>
        </pc:picChg>
      </pc:sldChg>
      <pc:sldChg chg="addSp delSp modSp">
        <pc:chgData name="Yusen Tang" userId="S::yusen.tang@mail.mcgill.ca::b5626446-e639-4c30-b940-d451084c5f3c" providerId="AD" clId="Web-{1488C901-9F87-4283-8D16-A7D475405FE7}" dt="2023-08-21T00:24:23.760" v="1179" actId="20577"/>
        <pc:sldMkLst>
          <pc:docMk/>
          <pc:sldMk cId="823949723" sldId="313"/>
        </pc:sldMkLst>
        <pc:spChg chg="add del">
          <ac:chgData name="Yusen Tang" userId="S::yusen.tang@mail.mcgill.ca::b5626446-e639-4c30-b940-d451084c5f3c" providerId="AD" clId="Web-{1488C901-9F87-4283-8D16-A7D475405FE7}" dt="2023-08-21T00:18:45.896" v="1095"/>
          <ac:spMkLst>
            <pc:docMk/>
            <pc:sldMk cId="823949723" sldId="313"/>
            <ac:spMk id="3" creationId="{0198BA2A-7679-AD8D-5970-8DF80BEF0918}"/>
          </ac:spMkLst>
        </pc:spChg>
        <pc:spChg chg="add mod">
          <ac:chgData name="Yusen Tang" userId="S::yusen.tang@mail.mcgill.ca::b5626446-e639-4c30-b940-d451084c5f3c" providerId="AD" clId="Web-{1488C901-9F87-4283-8D16-A7D475405FE7}" dt="2023-08-21T00:21:21.539" v="1131" actId="20577"/>
          <ac:spMkLst>
            <pc:docMk/>
            <pc:sldMk cId="823949723" sldId="313"/>
            <ac:spMk id="4" creationId="{A5F74797-97EA-EF5F-BEA7-D10464CCDD00}"/>
          </ac:spMkLst>
        </pc:spChg>
        <pc:spChg chg="add mod">
          <ac:chgData name="Yusen Tang" userId="S::yusen.tang@mail.mcgill.ca::b5626446-e639-4c30-b940-d451084c5f3c" providerId="AD" clId="Web-{1488C901-9F87-4283-8D16-A7D475405FE7}" dt="2023-08-21T00:22:05.946" v="1152" actId="14100"/>
          <ac:spMkLst>
            <pc:docMk/>
            <pc:sldMk cId="823949723" sldId="313"/>
            <ac:spMk id="6" creationId="{B2AF77B6-98AC-05BA-897C-66AAA28346B7}"/>
          </ac:spMkLst>
        </pc:spChg>
        <pc:spChg chg="add mod">
          <ac:chgData name="Yusen Tang" userId="S::yusen.tang@mail.mcgill.ca::b5626446-e639-4c30-b940-d451084c5f3c" providerId="AD" clId="Web-{1488C901-9F87-4283-8D16-A7D475405FE7}" dt="2023-08-21T00:23:16.415" v="1169" actId="14100"/>
          <ac:spMkLst>
            <pc:docMk/>
            <pc:sldMk cId="823949723" sldId="313"/>
            <ac:spMk id="9" creationId="{1FABB468-1256-DAC8-A3FE-FC0B70E48154}"/>
          </ac:spMkLst>
        </pc:spChg>
        <pc:spChg chg="mod">
          <ac:chgData name="Yusen Tang" userId="S::yusen.tang@mail.mcgill.ca::b5626446-e639-4c30-b940-d451084c5f3c" providerId="AD" clId="Web-{1488C901-9F87-4283-8D16-A7D475405FE7}" dt="2023-08-21T00:19:19.100" v="1104" actId="1076"/>
          <ac:spMkLst>
            <pc:docMk/>
            <pc:sldMk cId="823949723" sldId="313"/>
            <ac:spMk id="11" creationId="{96DE4C85-8EBD-3EB6-7EF2-6C69BC41AF52}"/>
          </ac:spMkLst>
        </pc:spChg>
        <pc:spChg chg="add mod">
          <ac:chgData name="Yusen Tang" userId="S::yusen.tang@mail.mcgill.ca::b5626446-e639-4c30-b940-d451084c5f3c" providerId="AD" clId="Web-{1488C901-9F87-4283-8D16-A7D475405FE7}" dt="2023-08-21T00:23:01.728" v="1168" actId="20577"/>
          <ac:spMkLst>
            <pc:docMk/>
            <pc:sldMk cId="823949723" sldId="313"/>
            <ac:spMk id="15" creationId="{DB534119-C9AF-E4FF-779D-96CAE538A057}"/>
          </ac:spMkLst>
        </pc:spChg>
        <pc:spChg chg="add">
          <ac:chgData name="Yusen Tang" userId="S::yusen.tang@mail.mcgill.ca::b5626446-e639-4c30-b940-d451084c5f3c" providerId="AD" clId="Web-{1488C901-9F87-4283-8D16-A7D475405FE7}" dt="2023-08-21T00:23:31.713" v="1170"/>
          <ac:spMkLst>
            <pc:docMk/>
            <pc:sldMk cId="823949723" sldId="313"/>
            <ac:spMk id="16" creationId="{2B9DA2BF-CE0C-C035-AB5D-77C8381F1C9E}"/>
          </ac:spMkLst>
        </pc:spChg>
        <pc:spChg chg="add mod">
          <ac:chgData name="Yusen Tang" userId="S::yusen.tang@mail.mcgill.ca::b5626446-e639-4c30-b940-d451084c5f3c" providerId="AD" clId="Web-{1488C901-9F87-4283-8D16-A7D475405FE7}" dt="2023-08-21T00:24:23.760" v="1179" actId="20577"/>
          <ac:spMkLst>
            <pc:docMk/>
            <pc:sldMk cId="823949723" sldId="313"/>
            <ac:spMk id="17" creationId="{B7A04251-861D-4EB1-2246-739E9A91F77E}"/>
          </ac:spMkLst>
        </pc:spChg>
        <pc:picChg chg="del">
          <ac:chgData name="Yusen Tang" userId="S::yusen.tang@mail.mcgill.ca::b5626446-e639-4c30-b940-d451084c5f3c" providerId="AD" clId="Web-{1488C901-9F87-4283-8D16-A7D475405FE7}" dt="2023-08-21T00:18:49.099" v="1096"/>
          <ac:picMkLst>
            <pc:docMk/>
            <pc:sldMk cId="823949723" sldId="313"/>
            <ac:picMk id="2" creationId="{D32687E2-BEC2-9066-7402-C189697EB95E}"/>
          </ac:picMkLst>
        </pc:picChg>
        <pc:picChg chg="mod">
          <ac:chgData name="Yusen Tang" userId="S::yusen.tang@mail.mcgill.ca::b5626446-e639-4c30-b940-d451084c5f3c" providerId="AD" clId="Web-{1488C901-9F87-4283-8D16-A7D475405FE7}" dt="2023-08-21T00:19:24.115" v="1105" actId="1076"/>
          <ac:picMkLst>
            <pc:docMk/>
            <pc:sldMk cId="823949723" sldId="313"/>
            <ac:picMk id="5" creationId="{B6592111-625A-9BE7-F14E-6FFEDD1A25BA}"/>
          </ac:picMkLst>
        </pc:picChg>
        <pc:picChg chg="mod">
          <ac:chgData name="Yusen Tang" userId="S::yusen.tang@mail.mcgill.ca::b5626446-e639-4c30-b940-d451084c5f3c" providerId="AD" clId="Web-{1488C901-9F87-4283-8D16-A7D475405FE7}" dt="2023-08-21T00:19:07.818" v="1101" actId="1076"/>
          <ac:picMkLst>
            <pc:docMk/>
            <pc:sldMk cId="823949723" sldId="313"/>
            <ac:picMk id="7" creationId="{59D8DEDF-6976-5E79-080E-B80F84B48A5B}"/>
          </ac:picMkLst>
        </pc:picChg>
        <pc:picChg chg="del">
          <ac:chgData name="Yusen Tang" userId="S::yusen.tang@mail.mcgill.ca::b5626446-e639-4c30-b940-d451084c5f3c" providerId="AD" clId="Web-{1488C901-9F87-4283-8D16-A7D475405FE7}" dt="2023-08-21T00:18:56.021" v="1098"/>
          <ac:picMkLst>
            <pc:docMk/>
            <pc:sldMk cId="823949723" sldId="313"/>
            <ac:picMk id="10" creationId="{C5BBFBFF-EFAB-4076-CDB2-E0138A6B486D}"/>
          </ac:picMkLst>
        </pc:picChg>
        <pc:picChg chg="mod">
          <ac:chgData name="Yusen Tang" userId="S::yusen.tang@mail.mcgill.ca::b5626446-e639-4c30-b940-d451084c5f3c" providerId="AD" clId="Web-{1488C901-9F87-4283-8D16-A7D475405FE7}" dt="2023-08-21T00:19:27.506" v="1106" actId="1076"/>
          <ac:picMkLst>
            <pc:docMk/>
            <pc:sldMk cId="823949723" sldId="313"/>
            <ac:picMk id="12" creationId="{25648B1A-A55F-1E7A-7D15-D6FB0C0FEE28}"/>
          </ac:picMkLst>
        </pc:picChg>
        <pc:picChg chg="mod">
          <ac:chgData name="Yusen Tang" userId="S::yusen.tang@mail.mcgill.ca::b5626446-e639-4c30-b940-d451084c5f3c" providerId="AD" clId="Web-{1488C901-9F87-4283-8D16-A7D475405FE7}" dt="2023-08-21T00:19:14.600" v="1102" actId="1076"/>
          <ac:picMkLst>
            <pc:docMk/>
            <pc:sldMk cId="823949723" sldId="313"/>
            <ac:picMk id="13" creationId="{F8151FE9-9A34-2DDF-CCED-236648C2D517}"/>
          </ac:picMkLst>
        </pc:picChg>
        <pc:picChg chg="mod">
          <ac:chgData name="Yusen Tang" userId="S::yusen.tang@mail.mcgill.ca::b5626446-e639-4c30-b940-d451084c5f3c" providerId="AD" clId="Web-{1488C901-9F87-4283-8D16-A7D475405FE7}" dt="2023-08-21T00:19:31.366" v="1107" actId="1076"/>
          <ac:picMkLst>
            <pc:docMk/>
            <pc:sldMk cId="823949723" sldId="313"/>
            <ac:picMk id="14" creationId="{3DBB72CE-4022-AED6-71B2-73AB98142C06}"/>
          </ac:picMkLst>
        </pc:picChg>
      </pc:sldChg>
      <pc:sldChg chg="del">
        <pc:chgData name="Yusen Tang" userId="S::yusen.tang@mail.mcgill.ca::b5626446-e639-4c30-b940-d451084c5f3c" providerId="AD" clId="Web-{1488C901-9F87-4283-8D16-A7D475405FE7}" dt="2023-08-20T23:04:26.257" v="553"/>
        <pc:sldMkLst>
          <pc:docMk/>
          <pc:sldMk cId="2291806151" sldId="314"/>
        </pc:sldMkLst>
      </pc:sldChg>
      <pc:sldChg chg="del">
        <pc:chgData name="Yusen Tang" userId="S::yusen.tang@mail.mcgill.ca::b5626446-e639-4c30-b940-d451084c5f3c" providerId="AD" clId="Web-{1488C901-9F87-4283-8D16-A7D475405FE7}" dt="2023-08-21T02:18:17.293" v="1248"/>
        <pc:sldMkLst>
          <pc:docMk/>
          <pc:sldMk cId="1586119746" sldId="315"/>
        </pc:sldMkLst>
      </pc:sldChg>
      <pc:sldChg chg="del">
        <pc:chgData name="Yusen Tang" userId="S::yusen.tang@mail.mcgill.ca::b5626446-e639-4c30-b940-d451084c5f3c" providerId="AD" clId="Web-{1488C901-9F87-4283-8D16-A7D475405FE7}" dt="2023-08-21T02:18:35.809" v="1250"/>
        <pc:sldMkLst>
          <pc:docMk/>
          <pc:sldMk cId="1920929735" sldId="316"/>
        </pc:sldMkLst>
      </pc:sldChg>
      <pc:sldChg chg="del">
        <pc:chgData name="Yusen Tang" userId="S::yusen.tang@mail.mcgill.ca::b5626446-e639-4c30-b940-d451084c5f3c" providerId="AD" clId="Web-{1488C901-9F87-4283-8D16-A7D475405FE7}" dt="2023-08-21T02:18:35.824" v="1252"/>
        <pc:sldMkLst>
          <pc:docMk/>
          <pc:sldMk cId="3816008405" sldId="317"/>
        </pc:sldMkLst>
      </pc:sldChg>
      <pc:sldChg chg="addSp modSp">
        <pc:chgData name="Yusen Tang" userId="S::yusen.tang@mail.mcgill.ca::b5626446-e639-4c30-b940-d451084c5f3c" providerId="AD" clId="Web-{1488C901-9F87-4283-8D16-A7D475405FE7}" dt="2023-08-20T20:17:33.338" v="261" actId="14100"/>
        <pc:sldMkLst>
          <pc:docMk/>
          <pc:sldMk cId="2289062248" sldId="319"/>
        </pc:sldMkLst>
        <pc:spChg chg="add mod">
          <ac:chgData name="Yusen Tang" userId="S::yusen.tang@mail.mcgill.ca::b5626446-e639-4c30-b940-d451084c5f3c" providerId="AD" clId="Web-{1488C901-9F87-4283-8D16-A7D475405FE7}" dt="2023-08-20T20:17:33.338" v="261" actId="14100"/>
          <ac:spMkLst>
            <pc:docMk/>
            <pc:sldMk cId="2289062248" sldId="319"/>
            <ac:spMk id="3" creationId="{5268B957-4D31-3417-6E63-4914208A89CA}"/>
          </ac:spMkLst>
        </pc:spChg>
        <pc:picChg chg="add mod">
          <ac:chgData name="Yusen Tang" userId="S::yusen.tang@mail.mcgill.ca::b5626446-e639-4c30-b940-d451084c5f3c" providerId="AD" clId="Web-{1488C901-9F87-4283-8D16-A7D475405FE7}" dt="2023-08-20T20:07:00.329" v="235" actId="1076"/>
          <ac:picMkLst>
            <pc:docMk/>
            <pc:sldMk cId="2289062248" sldId="319"/>
            <ac:picMk id="2" creationId="{29FEFCB9-6156-14E1-B456-A112F72A6460}"/>
          </ac:picMkLst>
        </pc:picChg>
      </pc:sldChg>
      <pc:sldChg chg="del">
        <pc:chgData name="Yusen Tang" userId="S::yusen.tang@mail.mcgill.ca::b5626446-e639-4c30-b940-d451084c5f3c" providerId="AD" clId="Web-{1488C901-9F87-4283-8D16-A7D475405FE7}" dt="2023-08-20T23:04:28.320" v="554"/>
        <pc:sldMkLst>
          <pc:docMk/>
          <pc:sldMk cId="2511387339" sldId="320"/>
        </pc:sldMkLst>
      </pc:sldChg>
      <pc:sldChg chg="del">
        <pc:chgData name="Yusen Tang" userId="S::yusen.tang@mail.mcgill.ca::b5626446-e639-4c30-b940-d451084c5f3c" providerId="AD" clId="Web-{1488C901-9F87-4283-8D16-A7D475405FE7}" dt="2023-08-21T02:18:33.371" v="1249"/>
        <pc:sldMkLst>
          <pc:docMk/>
          <pc:sldMk cId="2585452725" sldId="321"/>
        </pc:sldMkLst>
      </pc:sldChg>
      <pc:sldChg chg="del">
        <pc:chgData name="Yusen Tang" userId="S::yusen.tang@mail.mcgill.ca::b5626446-e639-4c30-b940-d451084c5f3c" providerId="AD" clId="Web-{1488C901-9F87-4283-8D16-A7D475405FE7}" dt="2023-08-21T02:18:35.824" v="1251"/>
        <pc:sldMkLst>
          <pc:docMk/>
          <pc:sldMk cId="3737854171" sldId="322"/>
        </pc:sldMkLst>
      </pc:sldChg>
      <pc:sldChg chg="del">
        <pc:chgData name="Yusen Tang" userId="S::yusen.tang@mail.mcgill.ca::b5626446-e639-4c30-b940-d451084c5f3c" providerId="AD" clId="Web-{1488C901-9F87-4283-8D16-A7D475405FE7}" dt="2023-08-21T02:18:35.840" v="1253"/>
        <pc:sldMkLst>
          <pc:docMk/>
          <pc:sldMk cId="3449079383" sldId="323"/>
        </pc:sldMkLst>
      </pc:sldChg>
      <pc:sldChg chg="modSp">
        <pc:chgData name="Yusen Tang" userId="S::yusen.tang@mail.mcgill.ca::b5626446-e639-4c30-b940-d451084c5f3c" providerId="AD" clId="Web-{1488C901-9F87-4283-8D16-A7D475405FE7}" dt="2023-08-20T18:23:06.495" v="61" actId="20577"/>
        <pc:sldMkLst>
          <pc:docMk/>
          <pc:sldMk cId="3690754852" sldId="325"/>
        </pc:sldMkLst>
        <pc:spChg chg="mod">
          <ac:chgData name="Yusen Tang" userId="S::yusen.tang@mail.mcgill.ca::b5626446-e639-4c30-b940-d451084c5f3c" providerId="AD" clId="Web-{1488C901-9F87-4283-8D16-A7D475405FE7}" dt="2023-08-20T18:23:06.495" v="61" actId="20577"/>
          <ac:spMkLst>
            <pc:docMk/>
            <pc:sldMk cId="3690754852" sldId="325"/>
            <ac:spMk id="8" creationId="{8A12A68A-07AD-11CA-2B83-FAB3B4678C9C}"/>
          </ac:spMkLst>
        </pc:spChg>
      </pc:sldChg>
      <pc:sldChg chg="addSp delSp modSp">
        <pc:chgData name="Yusen Tang" userId="S::yusen.tang@mail.mcgill.ca::b5626446-e639-4c30-b940-d451084c5f3c" providerId="AD" clId="Web-{1488C901-9F87-4283-8D16-A7D475405FE7}" dt="2023-08-20T18:29:04.535" v="125" actId="20577"/>
        <pc:sldMkLst>
          <pc:docMk/>
          <pc:sldMk cId="980119102" sldId="326"/>
        </pc:sldMkLst>
        <pc:spChg chg="add mod">
          <ac:chgData name="Yusen Tang" userId="S::yusen.tang@mail.mcgill.ca::b5626446-e639-4c30-b940-d451084c5f3c" providerId="AD" clId="Web-{1488C901-9F87-4283-8D16-A7D475405FE7}" dt="2023-08-20T18:29:04.535" v="125" actId="20577"/>
          <ac:spMkLst>
            <pc:docMk/>
            <pc:sldMk cId="980119102" sldId="326"/>
            <ac:spMk id="3" creationId="{2B7F0E94-38C0-1AC4-2B28-FC73029E097D}"/>
          </ac:spMkLst>
        </pc:spChg>
        <pc:spChg chg="add del">
          <ac:chgData name="Yusen Tang" userId="S::yusen.tang@mail.mcgill.ca::b5626446-e639-4c30-b940-d451084c5f3c" providerId="AD" clId="Web-{1488C901-9F87-4283-8D16-A7D475405FE7}" dt="2023-08-20T18:19:13.132" v="5"/>
          <ac:spMkLst>
            <pc:docMk/>
            <pc:sldMk cId="980119102" sldId="326"/>
            <ac:spMk id="4" creationId="{1C4EAB47-3E28-CD55-C308-F0215B121310}"/>
          </ac:spMkLst>
        </pc:spChg>
        <pc:spChg chg="add del">
          <ac:chgData name="Yusen Tang" userId="S::yusen.tang@mail.mcgill.ca::b5626446-e639-4c30-b940-d451084c5f3c" providerId="AD" clId="Web-{1488C901-9F87-4283-8D16-A7D475405FE7}" dt="2023-08-20T18:19:21.569" v="6"/>
          <ac:spMkLst>
            <pc:docMk/>
            <pc:sldMk cId="980119102" sldId="326"/>
            <ac:spMk id="5" creationId="{046576CD-6A06-E59D-9E38-F3FDB74FEC02}"/>
          </ac:spMkLst>
        </pc:spChg>
        <pc:spChg chg="add mod">
          <ac:chgData name="Yusen Tang" userId="S::yusen.tang@mail.mcgill.ca::b5626446-e639-4c30-b940-d451084c5f3c" providerId="AD" clId="Web-{1488C901-9F87-4283-8D16-A7D475405FE7}" dt="2023-08-20T18:18:43.663" v="4" actId="1076"/>
          <ac:spMkLst>
            <pc:docMk/>
            <pc:sldMk cId="980119102" sldId="326"/>
            <ac:spMk id="7" creationId="{01DC39E1-4845-F67F-EAA9-B528C2A294B0}"/>
          </ac:spMkLst>
        </pc:spChg>
      </pc:sldChg>
      <pc:sldChg chg="modSp new">
        <pc:chgData name="Yusen Tang" userId="S::yusen.tang@mail.mcgill.ca::b5626446-e639-4c30-b940-d451084c5f3c" providerId="AD" clId="Web-{1488C901-9F87-4283-8D16-A7D475405FE7}" dt="2023-08-20T21:24:51.738" v="268" actId="20577"/>
        <pc:sldMkLst>
          <pc:docMk/>
          <pc:sldMk cId="74379997" sldId="327"/>
        </pc:sldMkLst>
        <pc:spChg chg="mod">
          <ac:chgData name="Yusen Tang" userId="S::yusen.tang@mail.mcgill.ca::b5626446-e639-4c30-b940-d451084c5f3c" providerId="AD" clId="Web-{1488C901-9F87-4283-8D16-A7D475405FE7}" dt="2023-08-20T21:24:51.738" v="268" actId="20577"/>
          <ac:spMkLst>
            <pc:docMk/>
            <pc:sldMk cId="74379997" sldId="327"/>
            <ac:spMk id="2" creationId="{BED627CF-A25E-5269-7289-64A5506D4515}"/>
          </ac:spMkLst>
        </pc:spChg>
      </pc:sldChg>
      <pc:sldChg chg="add del replId">
        <pc:chgData name="Yusen Tang" userId="S::yusen.tang@mail.mcgill.ca::b5626446-e639-4c30-b940-d451084c5f3c" providerId="AD" clId="Web-{1488C901-9F87-4283-8D16-A7D475405FE7}" dt="2023-08-20T19:00:27.282" v="188"/>
        <pc:sldMkLst>
          <pc:docMk/>
          <pc:sldMk cId="632468603" sldId="327"/>
        </pc:sldMkLst>
      </pc:sldChg>
      <pc:sldChg chg="new">
        <pc:chgData name="Yusen Tang" userId="S::yusen.tang@mail.mcgill.ca::b5626446-e639-4c30-b940-d451084c5f3c" providerId="AD" clId="Web-{1488C901-9F87-4283-8D16-A7D475405FE7}" dt="2023-08-20T21:49:54.168" v="278"/>
        <pc:sldMkLst>
          <pc:docMk/>
          <pc:sldMk cId="1216866675" sldId="328"/>
        </pc:sldMkLst>
      </pc:sldChg>
      <pc:sldChg chg="addSp delSp modSp new">
        <pc:chgData name="Yusen Tang" userId="S::yusen.tang@mail.mcgill.ca::b5626446-e639-4c30-b940-d451084c5f3c" providerId="AD" clId="Web-{1488C901-9F87-4283-8D16-A7D475405FE7}" dt="2023-08-20T22:50:02.824" v="369" actId="14100"/>
        <pc:sldMkLst>
          <pc:docMk/>
          <pc:sldMk cId="4012307898" sldId="329"/>
        </pc:sldMkLst>
        <pc:spChg chg="del">
          <ac:chgData name="Yusen Tang" userId="S::yusen.tang@mail.mcgill.ca::b5626446-e639-4c30-b940-d451084c5f3c" providerId="AD" clId="Web-{1488C901-9F87-4283-8D16-A7D475405FE7}" dt="2023-08-20T22:23:47.456" v="298"/>
          <ac:spMkLst>
            <pc:docMk/>
            <pc:sldMk cId="4012307898" sldId="329"/>
            <ac:spMk id="2" creationId="{776338ED-21E6-78F9-E831-9A90D2123B67}"/>
          </ac:spMkLst>
        </pc:spChg>
        <pc:spChg chg="del">
          <ac:chgData name="Yusen Tang" userId="S::yusen.tang@mail.mcgill.ca::b5626446-e639-4c30-b940-d451084c5f3c" providerId="AD" clId="Web-{1488C901-9F87-4283-8D16-A7D475405FE7}" dt="2023-08-20T22:23:47.456" v="297"/>
          <ac:spMkLst>
            <pc:docMk/>
            <pc:sldMk cId="4012307898" sldId="329"/>
            <ac:spMk id="3" creationId="{A6EB3265-0530-0232-AFCB-688088D1D461}"/>
          </ac:spMkLst>
        </pc:spChg>
        <pc:spChg chg="del">
          <ac:chgData name="Yusen Tang" userId="S::yusen.tang@mail.mcgill.ca::b5626446-e639-4c30-b940-d451084c5f3c" providerId="AD" clId="Web-{1488C901-9F87-4283-8D16-A7D475405FE7}" dt="2023-08-20T22:23:47.456" v="296"/>
          <ac:spMkLst>
            <pc:docMk/>
            <pc:sldMk cId="4012307898" sldId="329"/>
            <ac:spMk id="4" creationId="{25A0DDC2-8519-AB0E-47B7-70C692904C23}"/>
          </ac:spMkLst>
        </pc:spChg>
        <pc:spChg chg="del">
          <ac:chgData name="Yusen Tang" userId="S::yusen.tang@mail.mcgill.ca::b5626446-e639-4c30-b940-d451084c5f3c" providerId="AD" clId="Web-{1488C901-9F87-4283-8D16-A7D475405FE7}" dt="2023-08-20T22:23:47.456" v="295"/>
          <ac:spMkLst>
            <pc:docMk/>
            <pc:sldMk cId="4012307898" sldId="329"/>
            <ac:spMk id="5" creationId="{CB2014E9-EAD5-0CE8-B844-263E40021E43}"/>
          </ac:spMkLst>
        </pc:spChg>
        <pc:spChg chg="del">
          <ac:chgData name="Yusen Tang" userId="S::yusen.tang@mail.mcgill.ca::b5626446-e639-4c30-b940-d451084c5f3c" providerId="AD" clId="Web-{1488C901-9F87-4283-8D16-A7D475405FE7}" dt="2023-08-20T22:23:47.456" v="294"/>
          <ac:spMkLst>
            <pc:docMk/>
            <pc:sldMk cId="4012307898" sldId="329"/>
            <ac:spMk id="6" creationId="{EFA46367-8EF6-AD76-B8F0-04F31C09E8F7}"/>
          </ac:spMkLst>
        </pc:spChg>
        <pc:spChg chg="del">
          <ac:chgData name="Yusen Tang" userId="S::yusen.tang@mail.mcgill.ca::b5626446-e639-4c30-b940-d451084c5f3c" providerId="AD" clId="Web-{1488C901-9F87-4283-8D16-A7D475405FE7}" dt="2023-08-20T22:23:47.456" v="293"/>
          <ac:spMkLst>
            <pc:docMk/>
            <pc:sldMk cId="4012307898" sldId="329"/>
            <ac:spMk id="7" creationId="{D97829EF-7849-FD95-909B-38F2F626E6B4}"/>
          </ac:spMkLst>
        </pc:spChg>
        <pc:spChg chg="del">
          <ac:chgData name="Yusen Tang" userId="S::yusen.tang@mail.mcgill.ca::b5626446-e639-4c30-b940-d451084c5f3c" providerId="AD" clId="Web-{1488C901-9F87-4283-8D16-A7D475405FE7}" dt="2023-08-20T22:23:47.456" v="292"/>
          <ac:spMkLst>
            <pc:docMk/>
            <pc:sldMk cId="4012307898" sldId="329"/>
            <ac:spMk id="8" creationId="{3D70C7FA-0E03-AFF1-A4ED-774CDA72EF7B}"/>
          </ac:spMkLst>
        </pc:spChg>
        <pc:spChg chg="del">
          <ac:chgData name="Yusen Tang" userId="S::yusen.tang@mail.mcgill.ca::b5626446-e639-4c30-b940-d451084c5f3c" providerId="AD" clId="Web-{1488C901-9F87-4283-8D16-A7D475405FE7}" dt="2023-08-20T22:23:47.456" v="291"/>
          <ac:spMkLst>
            <pc:docMk/>
            <pc:sldMk cId="4012307898" sldId="329"/>
            <ac:spMk id="9" creationId="{52DB9F3D-835E-DD27-8172-D51578B272FB}"/>
          </ac:spMkLst>
        </pc:spChg>
        <pc:spChg chg="del">
          <ac:chgData name="Yusen Tang" userId="S::yusen.tang@mail.mcgill.ca::b5626446-e639-4c30-b940-d451084c5f3c" providerId="AD" clId="Web-{1488C901-9F87-4283-8D16-A7D475405FE7}" dt="2023-08-20T22:23:47.440" v="290"/>
          <ac:spMkLst>
            <pc:docMk/>
            <pc:sldMk cId="4012307898" sldId="329"/>
            <ac:spMk id="10" creationId="{5D4619B4-228C-6A7A-37D2-CB4274A96058}"/>
          </ac:spMkLst>
        </pc:spChg>
        <pc:spChg chg="del">
          <ac:chgData name="Yusen Tang" userId="S::yusen.tang@mail.mcgill.ca::b5626446-e639-4c30-b940-d451084c5f3c" providerId="AD" clId="Web-{1488C901-9F87-4283-8D16-A7D475405FE7}" dt="2023-08-20T22:23:47.440" v="289"/>
          <ac:spMkLst>
            <pc:docMk/>
            <pc:sldMk cId="4012307898" sldId="329"/>
            <ac:spMk id="11" creationId="{C8D99EFD-4F16-119C-75D0-09005620D854}"/>
          </ac:spMkLst>
        </pc:spChg>
        <pc:spChg chg="del">
          <ac:chgData name="Yusen Tang" userId="S::yusen.tang@mail.mcgill.ca::b5626446-e639-4c30-b940-d451084c5f3c" providerId="AD" clId="Web-{1488C901-9F87-4283-8D16-A7D475405FE7}" dt="2023-08-20T22:23:47.440" v="288"/>
          <ac:spMkLst>
            <pc:docMk/>
            <pc:sldMk cId="4012307898" sldId="329"/>
            <ac:spMk id="12" creationId="{6A8F8DDE-C74B-A4A5-9441-5B1C5BA888D0}"/>
          </ac:spMkLst>
        </pc:spChg>
        <pc:spChg chg="del">
          <ac:chgData name="Yusen Tang" userId="S::yusen.tang@mail.mcgill.ca::b5626446-e639-4c30-b940-d451084c5f3c" providerId="AD" clId="Web-{1488C901-9F87-4283-8D16-A7D475405FE7}" dt="2023-08-20T22:23:47.440" v="287"/>
          <ac:spMkLst>
            <pc:docMk/>
            <pc:sldMk cId="4012307898" sldId="329"/>
            <ac:spMk id="13" creationId="{465CE661-4511-7292-BBE9-711E16221D67}"/>
          </ac:spMkLst>
        </pc:spChg>
        <pc:spChg chg="del">
          <ac:chgData name="Yusen Tang" userId="S::yusen.tang@mail.mcgill.ca::b5626446-e639-4c30-b940-d451084c5f3c" providerId="AD" clId="Web-{1488C901-9F87-4283-8D16-A7D475405FE7}" dt="2023-08-20T22:23:47.440" v="286"/>
          <ac:spMkLst>
            <pc:docMk/>
            <pc:sldMk cId="4012307898" sldId="329"/>
            <ac:spMk id="14" creationId="{94D1D006-C19C-003D-4D51-04EAB5801C2A}"/>
          </ac:spMkLst>
        </pc:spChg>
        <pc:spChg chg="del">
          <ac:chgData name="Yusen Tang" userId="S::yusen.tang@mail.mcgill.ca::b5626446-e639-4c30-b940-d451084c5f3c" providerId="AD" clId="Web-{1488C901-9F87-4283-8D16-A7D475405FE7}" dt="2023-08-20T22:23:47.440" v="285"/>
          <ac:spMkLst>
            <pc:docMk/>
            <pc:sldMk cId="4012307898" sldId="329"/>
            <ac:spMk id="15" creationId="{C1E47407-F98D-267B-42A3-5A5645B5E4CD}"/>
          </ac:spMkLst>
        </pc:spChg>
        <pc:spChg chg="del">
          <ac:chgData name="Yusen Tang" userId="S::yusen.tang@mail.mcgill.ca::b5626446-e639-4c30-b940-d451084c5f3c" providerId="AD" clId="Web-{1488C901-9F87-4283-8D16-A7D475405FE7}" dt="2023-08-20T22:23:47.440" v="284"/>
          <ac:spMkLst>
            <pc:docMk/>
            <pc:sldMk cId="4012307898" sldId="329"/>
            <ac:spMk id="16" creationId="{6172D63D-B875-AFD0-9559-48D4EE0A03EF}"/>
          </ac:spMkLst>
        </pc:spChg>
        <pc:spChg chg="del">
          <ac:chgData name="Yusen Tang" userId="S::yusen.tang@mail.mcgill.ca::b5626446-e639-4c30-b940-d451084c5f3c" providerId="AD" clId="Web-{1488C901-9F87-4283-8D16-A7D475405FE7}" dt="2023-08-20T22:23:47.440" v="283"/>
          <ac:spMkLst>
            <pc:docMk/>
            <pc:sldMk cId="4012307898" sldId="329"/>
            <ac:spMk id="17" creationId="{C17AE473-9EE5-3DB9-8292-898033B9B553}"/>
          </ac:spMkLst>
        </pc:spChg>
        <pc:spChg chg="del">
          <ac:chgData name="Yusen Tang" userId="S::yusen.tang@mail.mcgill.ca::b5626446-e639-4c30-b940-d451084c5f3c" providerId="AD" clId="Web-{1488C901-9F87-4283-8D16-A7D475405FE7}" dt="2023-08-20T22:23:47.440" v="282"/>
          <ac:spMkLst>
            <pc:docMk/>
            <pc:sldMk cId="4012307898" sldId="329"/>
            <ac:spMk id="18" creationId="{E73ACAC0-F9AA-ACD8-B9A0-F6B69F4BC0D0}"/>
          </ac:spMkLst>
        </pc:spChg>
        <pc:spChg chg="del">
          <ac:chgData name="Yusen Tang" userId="S::yusen.tang@mail.mcgill.ca::b5626446-e639-4c30-b940-d451084c5f3c" providerId="AD" clId="Web-{1488C901-9F87-4283-8D16-A7D475405FE7}" dt="2023-08-20T22:23:47.440" v="281"/>
          <ac:spMkLst>
            <pc:docMk/>
            <pc:sldMk cId="4012307898" sldId="329"/>
            <ac:spMk id="19" creationId="{FDC7CC05-5AFA-362D-8552-621BA39E9B06}"/>
          </ac:spMkLst>
        </pc:spChg>
        <pc:spChg chg="mod">
          <ac:chgData name="Yusen Tang" userId="S::yusen.tang@mail.mcgill.ca::b5626446-e639-4c30-b940-d451084c5f3c" providerId="AD" clId="Web-{1488C901-9F87-4283-8D16-A7D475405FE7}" dt="2023-08-20T22:23:43.346" v="280" actId="20577"/>
          <ac:spMkLst>
            <pc:docMk/>
            <pc:sldMk cId="4012307898" sldId="329"/>
            <ac:spMk id="20" creationId="{3D17E5BF-6B48-1BB6-C3D3-84F29799CBC1}"/>
          </ac:spMkLst>
        </pc:spChg>
        <pc:spChg chg="add del mod">
          <ac:chgData name="Yusen Tang" userId="S::yusen.tang@mail.mcgill.ca::b5626446-e639-4c30-b940-d451084c5f3c" providerId="AD" clId="Web-{1488C901-9F87-4283-8D16-A7D475405FE7}" dt="2023-08-20T22:41:43.801" v="306"/>
          <ac:spMkLst>
            <pc:docMk/>
            <pc:sldMk cId="4012307898" sldId="329"/>
            <ac:spMk id="22" creationId="{68F3EC7E-69A7-9A86-3230-69C3B72214DC}"/>
          </ac:spMkLst>
        </pc:spChg>
        <pc:spChg chg="add del">
          <ac:chgData name="Yusen Tang" userId="S::yusen.tang@mail.mcgill.ca::b5626446-e639-4c30-b940-d451084c5f3c" providerId="AD" clId="Web-{1488C901-9F87-4283-8D16-A7D475405FE7}" dt="2023-08-20T22:41:43.801" v="305"/>
          <ac:spMkLst>
            <pc:docMk/>
            <pc:sldMk cId="4012307898" sldId="329"/>
            <ac:spMk id="23" creationId="{244B6FA4-D005-50A7-3D0E-8F733235FC00}"/>
          </ac:spMkLst>
        </pc:spChg>
        <pc:spChg chg="add del">
          <ac:chgData name="Yusen Tang" userId="S::yusen.tang@mail.mcgill.ca::b5626446-e639-4c30-b940-d451084c5f3c" providerId="AD" clId="Web-{1488C901-9F87-4283-8D16-A7D475405FE7}" dt="2023-08-20T22:42:05.676" v="308"/>
          <ac:spMkLst>
            <pc:docMk/>
            <pc:sldMk cId="4012307898" sldId="329"/>
            <ac:spMk id="24" creationId="{6AE54C00-BF2E-75F4-F7CE-9DD4319BE3A8}"/>
          </ac:spMkLst>
        </pc:spChg>
        <pc:spChg chg="add mod">
          <ac:chgData name="Yusen Tang" userId="S::yusen.tang@mail.mcgill.ca::b5626446-e639-4c30-b940-d451084c5f3c" providerId="AD" clId="Web-{1488C901-9F87-4283-8D16-A7D475405FE7}" dt="2023-08-20T22:45:07.257" v="325" actId="1076"/>
          <ac:spMkLst>
            <pc:docMk/>
            <pc:sldMk cId="4012307898" sldId="329"/>
            <ac:spMk id="25" creationId="{65F24B43-AB60-56E2-A1C9-041055671A9A}"/>
          </ac:spMkLst>
        </pc:spChg>
        <pc:spChg chg="add mod">
          <ac:chgData name="Yusen Tang" userId="S::yusen.tang@mail.mcgill.ca::b5626446-e639-4c30-b940-d451084c5f3c" providerId="AD" clId="Web-{1488C901-9F87-4283-8D16-A7D475405FE7}" dt="2023-08-20T22:45:07.273" v="326" actId="1076"/>
          <ac:spMkLst>
            <pc:docMk/>
            <pc:sldMk cId="4012307898" sldId="329"/>
            <ac:spMk id="26" creationId="{42E00B36-AB0E-4D32-A471-B4C66FF6C639}"/>
          </ac:spMkLst>
        </pc:spChg>
        <pc:spChg chg="add mod">
          <ac:chgData name="Yusen Tang" userId="S::yusen.tang@mail.mcgill.ca::b5626446-e639-4c30-b940-d451084c5f3c" providerId="AD" clId="Web-{1488C901-9F87-4283-8D16-A7D475405FE7}" dt="2023-08-20T22:49:37.183" v="362" actId="688"/>
          <ac:spMkLst>
            <pc:docMk/>
            <pc:sldMk cId="4012307898" sldId="329"/>
            <ac:spMk id="28" creationId="{5051F2B8-1CA8-57BD-BB83-62B3B529497B}"/>
          </ac:spMkLst>
        </pc:spChg>
        <pc:spChg chg="add">
          <ac:chgData name="Yusen Tang" userId="S::yusen.tang@mail.mcgill.ca::b5626446-e639-4c30-b940-d451084c5f3c" providerId="AD" clId="Web-{1488C901-9F87-4283-8D16-A7D475405FE7}" dt="2023-08-20T22:48:27.525" v="332"/>
          <ac:spMkLst>
            <pc:docMk/>
            <pc:sldMk cId="4012307898" sldId="329"/>
            <ac:spMk id="29" creationId="{69FF466D-1BB6-C9C8-69CC-3DFBFB2329EA}"/>
          </ac:spMkLst>
        </pc:spChg>
        <pc:spChg chg="add mod">
          <ac:chgData name="Yusen Tang" userId="S::yusen.tang@mail.mcgill.ca::b5626446-e639-4c30-b940-d451084c5f3c" providerId="AD" clId="Web-{1488C901-9F87-4283-8D16-A7D475405FE7}" dt="2023-08-20T22:48:44.744" v="335" actId="1076"/>
          <ac:spMkLst>
            <pc:docMk/>
            <pc:sldMk cId="4012307898" sldId="329"/>
            <ac:spMk id="30" creationId="{52559FFC-4FCB-3346-078B-BBA097F07BBD}"/>
          </ac:spMkLst>
        </pc:spChg>
        <pc:spChg chg="add mod">
          <ac:chgData name="Yusen Tang" userId="S::yusen.tang@mail.mcgill.ca::b5626446-e639-4c30-b940-d451084c5f3c" providerId="AD" clId="Web-{1488C901-9F87-4283-8D16-A7D475405FE7}" dt="2023-08-20T22:49:08.807" v="360" actId="20577"/>
          <ac:spMkLst>
            <pc:docMk/>
            <pc:sldMk cId="4012307898" sldId="329"/>
            <ac:spMk id="31" creationId="{5F8A5A5E-FFC6-FF13-37D5-176BBFA34819}"/>
          </ac:spMkLst>
        </pc:spChg>
        <pc:spChg chg="add del">
          <ac:chgData name="Yusen Tang" userId="S::yusen.tang@mail.mcgill.ca::b5626446-e639-4c30-b940-d451084c5f3c" providerId="AD" clId="Web-{1488C901-9F87-4283-8D16-A7D475405FE7}" dt="2023-08-20T22:49:44.995" v="366"/>
          <ac:spMkLst>
            <pc:docMk/>
            <pc:sldMk cId="4012307898" sldId="329"/>
            <ac:spMk id="32" creationId="{2AA326A8-D006-C6D5-A524-0245F11075AA}"/>
          </ac:spMkLst>
        </pc:spChg>
        <pc:spChg chg="add del">
          <ac:chgData name="Yusen Tang" userId="S::yusen.tang@mail.mcgill.ca::b5626446-e639-4c30-b940-d451084c5f3c" providerId="AD" clId="Web-{1488C901-9F87-4283-8D16-A7D475405FE7}" dt="2023-08-20T22:49:44.995" v="365"/>
          <ac:spMkLst>
            <pc:docMk/>
            <pc:sldMk cId="4012307898" sldId="329"/>
            <ac:spMk id="33" creationId="{EE8BF95F-E0CF-E1E7-29B0-E5539A5E0014}"/>
          </ac:spMkLst>
        </pc:spChg>
        <pc:spChg chg="add mod">
          <ac:chgData name="Yusen Tang" userId="S::yusen.tang@mail.mcgill.ca::b5626446-e639-4c30-b940-d451084c5f3c" providerId="AD" clId="Web-{1488C901-9F87-4283-8D16-A7D475405FE7}" dt="2023-08-20T22:50:02.824" v="369" actId="14100"/>
          <ac:spMkLst>
            <pc:docMk/>
            <pc:sldMk cId="4012307898" sldId="329"/>
            <ac:spMk id="34" creationId="{C137555B-D33C-1E41-C209-9FEE90157744}"/>
          </ac:spMkLst>
        </pc:spChg>
        <pc:picChg chg="add mod">
          <ac:chgData name="Yusen Tang" userId="S::yusen.tang@mail.mcgill.ca::b5626446-e639-4c30-b940-d451084c5f3c" providerId="AD" clId="Web-{1488C901-9F87-4283-8D16-A7D475405FE7}" dt="2023-08-20T22:44:35.179" v="320" actId="1076"/>
          <ac:picMkLst>
            <pc:docMk/>
            <pc:sldMk cId="4012307898" sldId="329"/>
            <ac:picMk id="21" creationId="{24491FD4-F7AB-6ECF-94C0-2731395E0AF6}"/>
          </ac:picMkLst>
        </pc:picChg>
        <pc:cxnChg chg="add del mod">
          <ac:chgData name="Yusen Tang" userId="S::yusen.tang@mail.mcgill.ca::b5626446-e639-4c30-b940-d451084c5f3c" providerId="AD" clId="Web-{1488C901-9F87-4283-8D16-A7D475405FE7}" dt="2023-08-20T22:47:34.556" v="328"/>
          <ac:cxnSpMkLst>
            <pc:docMk/>
            <pc:sldMk cId="4012307898" sldId="329"/>
            <ac:cxnSpMk id="27" creationId="{2CC31C68-A964-086A-9175-15180D071323}"/>
          </ac:cxnSpMkLst>
        </pc:cxnChg>
      </pc:sldChg>
      <pc:sldChg chg="new del">
        <pc:chgData name="Yusen Tang" userId="S::yusen.tang@mail.mcgill.ca::b5626446-e639-4c30-b940-d451084c5f3c" providerId="AD" clId="Web-{1488C901-9F87-4283-8D16-A7D475405FE7}" dt="2023-08-20T22:43:55.990" v="316"/>
        <pc:sldMkLst>
          <pc:docMk/>
          <pc:sldMk cId="663675070" sldId="330"/>
        </pc:sldMkLst>
      </pc:sldChg>
      <pc:sldChg chg="addSp delSp modSp new">
        <pc:chgData name="Yusen Tang" userId="S::yusen.tang@mail.mcgill.ca::b5626446-e639-4c30-b940-d451084c5f3c" providerId="AD" clId="Web-{1488C901-9F87-4283-8D16-A7D475405FE7}" dt="2023-08-21T02:27:19.990" v="1264" actId="20577"/>
        <pc:sldMkLst>
          <pc:docMk/>
          <pc:sldMk cId="1333852063" sldId="330"/>
        </pc:sldMkLst>
        <pc:spChg chg="del">
          <ac:chgData name="Yusen Tang" userId="S::yusen.tang@mail.mcgill.ca::b5626446-e639-4c30-b940-d451084c5f3c" providerId="AD" clId="Web-{1488C901-9F87-4283-8D16-A7D475405FE7}" dt="2023-08-20T22:51:01.731" v="389"/>
          <ac:spMkLst>
            <pc:docMk/>
            <pc:sldMk cId="1333852063" sldId="330"/>
            <ac:spMk id="2" creationId="{C0E8CD80-394B-136B-A125-A938D6990E35}"/>
          </ac:spMkLst>
        </pc:spChg>
        <pc:spChg chg="del">
          <ac:chgData name="Yusen Tang" userId="S::yusen.tang@mail.mcgill.ca::b5626446-e639-4c30-b940-d451084c5f3c" providerId="AD" clId="Web-{1488C901-9F87-4283-8D16-A7D475405FE7}" dt="2023-08-20T22:51:01.731" v="388"/>
          <ac:spMkLst>
            <pc:docMk/>
            <pc:sldMk cId="1333852063" sldId="330"/>
            <ac:spMk id="3" creationId="{261949D1-9007-9F25-8712-8DFB84CB4EB0}"/>
          </ac:spMkLst>
        </pc:spChg>
        <pc:spChg chg="del">
          <ac:chgData name="Yusen Tang" userId="S::yusen.tang@mail.mcgill.ca::b5626446-e639-4c30-b940-d451084c5f3c" providerId="AD" clId="Web-{1488C901-9F87-4283-8D16-A7D475405FE7}" dt="2023-08-20T22:51:01.731" v="387"/>
          <ac:spMkLst>
            <pc:docMk/>
            <pc:sldMk cId="1333852063" sldId="330"/>
            <ac:spMk id="4" creationId="{54B3ACC7-B5E0-60DF-05C0-AD842FA41BD1}"/>
          </ac:spMkLst>
        </pc:spChg>
        <pc:spChg chg="del">
          <ac:chgData name="Yusen Tang" userId="S::yusen.tang@mail.mcgill.ca::b5626446-e639-4c30-b940-d451084c5f3c" providerId="AD" clId="Web-{1488C901-9F87-4283-8D16-A7D475405FE7}" dt="2023-08-20T22:51:01.731" v="386"/>
          <ac:spMkLst>
            <pc:docMk/>
            <pc:sldMk cId="1333852063" sldId="330"/>
            <ac:spMk id="5" creationId="{6595A9DC-4120-FD69-EE19-27330A5656F3}"/>
          </ac:spMkLst>
        </pc:spChg>
        <pc:spChg chg="del">
          <ac:chgData name="Yusen Tang" userId="S::yusen.tang@mail.mcgill.ca::b5626446-e639-4c30-b940-d451084c5f3c" providerId="AD" clId="Web-{1488C901-9F87-4283-8D16-A7D475405FE7}" dt="2023-08-20T22:51:01.731" v="385"/>
          <ac:spMkLst>
            <pc:docMk/>
            <pc:sldMk cId="1333852063" sldId="330"/>
            <ac:spMk id="6" creationId="{2CFB3C57-C5C4-2ECE-3D1D-8ABCC759101B}"/>
          </ac:spMkLst>
        </pc:spChg>
        <pc:spChg chg="del">
          <ac:chgData name="Yusen Tang" userId="S::yusen.tang@mail.mcgill.ca::b5626446-e639-4c30-b940-d451084c5f3c" providerId="AD" clId="Web-{1488C901-9F87-4283-8D16-A7D475405FE7}" dt="2023-08-20T22:51:01.731" v="384"/>
          <ac:spMkLst>
            <pc:docMk/>
            <pc:sldMk cId="1333852063" sldId="330"/>
            <ac:spMk id="7" creationId="{7D8D61E0-CA5B-018E-908B-2CFD146B3A98}"/>
          </ac:spMkLst>
        </pc:spChg>
        <pc:spChg chg="del">
          <ac:chgData name="Yusen Tang" userId="S::yusen.tang@mail.mcgill.ca::b5626446-e639-4c30-b940-d451084c5f3c" providerId="AD" clId="Web-{1488C901-9F87-4283-8D16-A7D475405FE7}" dt="2023-08-20T22:51:01.731" v="383"/>
          <ac:spMkLst>
            <pc:docMk/>
            <pc:sldMk cId="1333852063" sldId="330"/>
            <ac:spMk id="8" creationId="{57511385-05C7-D62F-98FA-5436717740F8}"/>
          </ac:spMkLst>
        </pc:spChg>
        <pc:spChg chg="del">
          <ac:chgData name="Yusen Tang" userId="S::yusen.tang@mail.mcgill.ca::b5626446-e639-4c30-b940-d451084c5f3c" providerId="AD" clId="Web-{1488C901-9F87-4283-8D16-A7D475405FE7}" dt="2023-08-20T22:51:01.731" v="382"/>
          <ac:spMkLst>
            <pc:docMk/>
            <pc:sldMk cId="1333852063" sldId="330"/>
            <ac:spMk id="9" creationId="{136C8E9F-49A5-B436-4834-982F01835FE5}"/>
          </ac:spMkLst>
        </pc:spChg>
        <pc:spChg chg="del">
          <ac:chgData name="Yusen Tang" userId="S::yusen.tang@mail.mcgill.ca::b5626446-e639-4c30-b940-d451084c5f3c" providerId="AD" clId="Web-{1488C901-9F87-4283-8D16-A7D475405FE7}" dt="2023-08-20T22:51:01.731" v="381"/>
          <ac:spMkLst>
            <pc:docMk/>
            <pc:sldMk cId="1333852063" sldId="330"/>
            <ac:spMk id="10" creationId="{96D068E0-075F-B947-D1B7-69E7DAA4032B}"/>
          </ac:spMkLst>
        </pc:spChg>
        <pc:spChg chg="del">
          <ac:chgData name="Yusen Tang" userId="S::yusen.tang@mail.mcgill.ca::b5626446-e639-4c30-b940-d451084c5f3c" providerId="AD" clId="Web-{1488C901-9F87-4283-8D16-A7D475405FE7}" dt="2023-08-20T22:51:01.731" v="380"/>
          <ac:spMkLst>
            <pc:docMk/>
            <pc:sldMk cId="1333852063" sldId="330"/>
            <ac:spMk id="11" creationId="{120986EC-CB2E-3ECC-6685-39CFF0FE146B}"/>
          </ac:spMkLst>
        </pc:spChg>
        <pc:spChg chg="del">
          <ac:chgData name="Yusen Tang" userId="S::yusen.tang@mail.mcgill.ca::b5626446-e639-4c30-b940-d451084c5f3c" providerId="AD" clId="Web-{1488C901-9F87-4283-8D16-A7D475405FE7}" dt="2023-08-20T22:51:01.731" v="379"/>
          <ac:spMkLst>
            <pc:docMk/>
            <pc:sldMk cId="1333852063" sldId="330"/>
            <ac:spMk id="12" creationId="{7A73DB18-3F89-8526-B4C3-38CA5F75E288}"/>
          </ac:spMkLst>
        </pc:spChg>
        <pc:spChg chg="del">
          <ac:chgData name="Yusen Tang" userId="S::yusen.tang@mail.mcgill.ca::b5626446-e639-4c30-b940-d451084c5f3c" providerId="AD" clId="Web-{1488C901-9F87-4283-8D16-A7D475405FE7}" dt="2023-08-20T22:51:01.731" v="378"/>
          <ac:spMkLst>
            <pc:docMk/>
            <pc:sldMk cId="1333852063" sldId="330"/>
            <ac:spMk id="13" creationId="{5D9D1184-6705-D638-9A20-F4557668EE90}"/>
          </ac:spMkLst>
        </pc:spChg>
        <pc:spChg chg="del">
          <ac:chgData name="Yusen Tang" userId="S::yusen.tang@mail.mcgill.ca::b5626446-e639-4c30-b940-d451084c5f3c" providerId="AD" clId="Web-{1488C901-9F87-4283-8D16-A7D475405FE7}" dt="2023-08-20T22:51:01.731" v="377"/>
          <ac:spMkLst>
            <pc:docMk/>
            <pc:sldMk cId="1333852063" sldId="330"/>
            <ac:spMk id="14" creationId="{5F1A4E6F-19E7-48DE-8F70-FD99F6FF7131}"/>
          </ac:spMkLst>
        </pc:spChg>
        <pc:spChg chg="del">
          <ac:chgData name="Yusen Tang" userId="S::yusen.tang@mail.mcgill.ca::b5626446-e639-4c30-b940-d451084c5f3c" providerId="AD" clId="Web-{1488C901-9F87-4283-8D16-A7D475405FE7}" dt="2023-08-20T22:51:01.731" v="376"/>
          <ac:spMkLst>
            <pc:docMk/>
            <pc:sldMk cId="1333852063" sldId="330"/>
            <ac:spMk id="15" creationId="{8D6A4542-8A1A-0FE6-88CA-BB86180F7317}"/>
          </ac:spMkLst>
        </pc:spChg>
        <pc:spChg chg="del">
          <ac:chgData name="Yusen Tang" userId="S::yusen.tang@mail.mcgill.ca::b5626446-e639-4c30-b940-d451084c5f3c" providerId="AD" clId="Web-{1488C901-9F87-4283-8D16-A7D475405FE7}" dt="2023-08-20T22:51:01.731" v="375"/>
          <ac:spMkLst>
            <pc:docMk/>
            <pc:sldMk cId="1333852063" sldId="330"/>
            <ac:spMk id="16" creationId="{BF0CF066-8297-E077-85D8-175E7B56F8ED}"/>
          </ac:spMkLst>
        </pc:spChg>
        <pc:spChg chg="del">
          <ac:chgData name="Yusen Tang" userId="S::yusen.tang@mail.mcgill.ca::b5626446-e639-4c30-b940-d451084c5f3c" providerId="AD" clId="Web-{1488C901-9F87-4283-8D16-A7D475405FE7}" dt="2023-08-20T22:51:01.731" v="374"/>
          <ac:spMkLst>
            <pc:docMk/>
            <pc:sldMk cId="1333852063" sldId="330"/>
            <ac:spMk id="17" creationId="{6835493B-AEE2-0961-4EB3-EB73A236F33D}"/>
          </ac:spMkLst>
        </pc:spChg>
        <pc:spChg chg="del">
          <ac:chgData name="Yusen Tang" userId="S::yusen.tang@mail.mcgill.ca::b5626446-e639-4c30-b940-d451084c5f3c" providerId="AD" clId="Web-{1488C901-9F87-4283-8D16-A7D475405FE7}" dt="2023-08-20T22:51:01.731" v="373"/>
          <ac:spMkLst>
            <pc:docMk/>
            <pc:sldMk cId="1333852063" sldId="330"/>
            <ac:spMk id="18" creationId="{DA961A05-987A-1C94-C963-572877E0836A}"/>
          </ac:spMkLst>
        </pc:spChg>
        <pc:spChg chg="del">
          <ac:chgData name="Yusen Tang" userId="S::yusen.tang@mail.mcgill.ca::b5626446-e639-4c30-b940-d451084c5f3c" providerId="AD" clId="Web-{1488C901-9F87-4283-8D16-A7D475405FE7}" dt="2023-08-20T22:51:01.731" v="372"/>
          <ac:spMkLst>
            <pc:docMk/>
            <pc:sldMk cId="1333852063" sldId="330"/>
            <ac:spMk id="19" creationId="{97663DB2-052A-8F51-ADCB-36B08C874067}"/>
          </ac:spMkLst>
        </pc:spChg>
        <pc:spChg chg="mod">
          <ac:chgData name="Yusen Tang" userId="S::yusen.tang@mail.mcgill.ca::b5626446-e639-4c30-b940-d451084c5f3c" providerId="AD" clId="Web-{1488C901-9F87-4283-8D16-A7D475405FE7}" dt="2023-08-20T22:50:57.699" v="371" actId="20577"/>
          <ac:spMkLst>
            <pc:docMk/>
            <pc:sldMk cId="1333852063" sldId="330"/>
            <ac:spMk id="20" creationId="{16416055-29B3-6A4A-3FD9-623EE268BABC}"/>
          </ac:spMkLst>
        </pc:spChg>
        <pc:spChg chg="add mod">
          <ac:chgData name="Yusen Tang" userId="S::yusen.tang@mail.mcgill.ca::b5626446-e639-4c30-b940-d451084c5f3c" providerId="AD" clId="Web-{1488C901-9F87-4283-8D16-A7D475405FE7}" dt="2023-08-20T23:03:50.616" v="547" actId="14100"/>
          <ac:spMkLst>
            <pc:docMk/>
            <pc:sldMk cId="1333852063" sldId="330"/>
            <ac:spMk id="22" creationId="{E87BA4EB-F437-ACA2-56E6-60EA6AE593A4}"/>
          </ac:spMkLst>
        </pc:spChg>
        <pc:spChg chg="add mod">
          <ac:chgData name="Yusen Tang" userId="S::yusen.tang@mail.mcgill.ca::b5626446-e639-4c30-b940-d451084c5f3c" providerId="AD" clId="Web-{1488C901-9F87-4283-8D16-A7D475405FE7}" dt="2023-08-20T22:57:17.986" v="435" actId="1076"/>
          <ac:spMkLst>
            <pc:docMk/>
            <pc:sldMk cId="1333852063" sldId="330"/>
            <ac:spMk id="23" creationId="{F4CF37A6-1299-346F-655C-F87F41D0E379}"/>
          </ac:spMkLst>
        </pc:spChg>
        <pc:spChg chg="add del">
          <ac:chgData name="Yusen Tang" userId="S::yusen.tang@mail.mcgill.ca::b5626446-e639-4c30-b940-d451084c5f3c" providerId="AD" clId="Web-{1488C901-9F87-4283-8D16-A7D475405FE7}" dt="2023-08-20T22:55:01.906" v="424"/>
          <ac:spMkLst>
            <pc:docMk/>
            <pc:sldMk cId="1333852063" sldId="330"/>
            <ac:spMk id="24" creationId="{F6994CD8-5FB1-24FD-4975-46E095C6B5D6}"/>
          </ac:spMkLst>
        </pc:spChg>
        <pc:spChg chg="add mod">
          <ac:chgData name="Yusen Tang" userId="S::yusen.tang@mail.mcgill.ca::b5626446-e639-4c30-b940-d451084c5f3c" providerId="AD" clId="Web-{1488C901-9F87-4283-8D16-A7D475405FE7}" dt="2023-08-20T23:03:38.803" v="545" actId="14100"/>
          <ac:spMkLst>
            <pc:docMk/>
            <pc:sldMk cId="1333852063" sldId="330"/>
            <ac:spMk id="25" creationId="{1A343BAA-54DB-5E48-5073-DA941D76CCB0}"/>
          </ac:spMkLst>
        </pc:spChg>
        <pc:spChg chg="add mod">
          <ac:chgData name="Yusen Tang" userId="S::yusen.tang@mail.mcgill.ca::b5626446-e639-4c30-b940-d451084c5f3c" providerId="AD" clId="Web-{1488C901-9F87-4283-8D16-A7D475405FE7}" dt="2023-08-20T23:03:53.757" v="548" actId="1076"/>
          <ac:spMkLst>
            <pc:docMk/>
            <pc:sldMk cId="1333852063" sldId="330"/>
            <ac:spMk id="26" creationId="{66895B96-4252-9A63-E942-6BD5A02AFC12}"/>
          </ac:spMkLst>
        </pc:spChg>
        <pc:spChg chg="add mod">
          <ac:chgData name="Yusen Tang" userId="S::yusen.tang@mail.mcgill.ca::b5626446-e639-4c30-b940-d451084c5f3c" providerId="AD" clId="Web-{1488C901-9F87-4283-8D16-A7D475405FE7}" dt="2023-08-20T23:04:03.241" v="550" actId="1076"/>
          <ac:spMkLst>
            <pc:docMk/>
            <pc:sldMk cId="1333852063" sldId="330"/>
            <ac:spMk id="27" creationId="{D950DA4C-F5D9-C02D-3167-A47D117A04EB}"/>
          </ac:spMkLst>
        </pc:spChg>
        <pc:spChg chg="add mod">
          <ac:chgData name="Yusen Tang" userId="S::yusen.tang@mail.mcgill.ca::b5626446-e639-4c30-b940-d451084c5f3c" providerId="AD" clId="Web-{1488C901-9F87-4283-8D16-A7D475405FE7}" dt="2023-08-20T23:04:03.241" v="549" actId="1076"/>
          <ac:spMkLst>
            <pc:docMk/>
            <pc:sldMk cId="1333852063" sldId="330"/>
            <ac:spMk id="28" creationId="{F209ACD7-EC50-CDD2-0A26-D5097C50886E}"/>
          </ac:spMkLst>
        </pc:spChg>
        <pc:spChg chg="add del">
          <ac:chgData name="Yusen Tang" userId="S::yusen.tang@mail.mcgill.ca::b5626446-e639-4c30-b940-d451084c5f3c" providerId="AD" clId="Web-{1488C901-9F87-4283-8D16-A7D475405FE7}" dt="2023-08-20T23:00:11.988" v="466"/>
          <ac:spMkLst>
            <pc:docMk/>
            <pc:sldMk cId="1333852063" sldId="330"/>
            <ac:spMk id="29" creationId="{7AF5EEF9-5BF2-23E5-01BD-5C8F17B5F13C}"/>
          </ac:spMkLst>
        </pc:spChg>
        <pc:spChg chg="add del">
          <ac:chgData name="Yusen Tang" userId="S::yusen.tang@mail.mcgill.ca::b5626446-e639-4c30-b940-d451084c5f3c" providerId="AD" clId="Web-{1488C901-9F87-4283-8D16-A7D475405FE7}" dt="2023-08-20T23:00:11.988" v="465"/>
          <ac:spMkLst>
            <pc:docMk/>
            <pc:sldMk cId="1333852063" sldId="330"/>
            <ac:spMk id="30" creationId="{384BE770-B4D1-0500-1165-849864438788}"/>
          </ac:spMkLst>
        </pc:spChg>
        <pc:spChg chg="add mod">
          <ac:chgData name="Yusen Tang" userId="S::yusen.tang@mail.mcgill.ca::b5626446-e639-4c30-b940-d451084c5f3c" providerId="AD" clId="Web-{1488C901-9F87-4283-8D16-A7D475405FE7}" dt="2023-08-20T23:02:57.115" v="535" actId="14100"/>
          <ac:spMkLst>
            <pc:docMk/>
            <pc:sldMk cId="1333852063" sldId="330"/>
            <ac:spMk id="31" creationId="{FDB0F79A-E3AC-A730-5587-54E0F778C00F}"/>
          </ac:spMkLst>
        </pc:spChg>
        <pc:spChg chg="add mod">
          <ac:chgData name="Yusen Tang" userId="S::yusen.tang@mail.mcgill.ca::b5626446-e639-4c30-b940-d451084c5f3c" providerId="AD" clId="Web-{1488C901-9F87-4283-8D16-A7D475405FE7}" dt="2023-08-21T02:27:19.990" v="1264" actId="20577"/>
          <ac:spMkLst>
            <pc:docMk/>
            <pc:sldMk cId="1333852063" sldId="330"/>
            <ac:spMk id="32" creationId="{B5FACF70-AAE9-6814-16C1-387BABDA77A8}"/>
          </ac:spMkLst>
        </pc:spChg>
        <pc:spChg chg="add mod">
          <ac:chgData name="Yusen Tang" userId="S::yusen.tang@mail.mcgill.ca::b5626446-e639-4c30-b940-d451084c5f3c" providerId="AD" clId="Web-{1488C901-9F87-4283-8D16-A7D475405FE7}" dt="2023-08-20T23:04:08.288" v="552" actId="1076"/>
          <ac:spMkLst>
            <pc:docMk/>
            <pc:sldMk cId="1333852063" sldId="330"/>
            <ac:spMk id="33" creationId="{5382E701-679E-CC49-9383-BF8E1CE11685}"/>
          </ac:spMkLst>
        </pc:spChg>
        <pc:picChg chg="add mod">
          <ac:chgData name="Yusen Tang" userId="S::yusen.tang@mail.mcgill.ca::b5626446-e639-4c30-b940-d451084c5f3c" providerId="AD" clId="Web-{1488C901-9F87-4283-8D16-A7D475405FE7}" dt="2023-08-20T22:59:33.331" v="456" actId="1076"/>
          <ac:picMkLst>
            <pc:docMk/>
            <pc:sldMk cId="1333852063" sldId="330"/>
            <ac:picMk id="21" creationId="{A586CF78-555C-1B30-FB00-34A649DD4D03}"/>
          </ac:picMkLst>
        </pc:picChg>
      </pc:sldChg>
      <pc:sldChg chg="addSp delSp modSp new">
        <pc:chgData name="Yusen Tang" userId="S::yusen.tang@mail.mcgill.ca::b5626446-e639-4c30-b940-d451084c5f3c" providerId="AD" clId="Web-{1488C901-9F87-4283-8D16-A7D475405FE7}" dt="2023-08-20T23:29:26.965" v="808" actId="1076"/>
        <pc:sldMkLst>
          <pc:docMk/>
          <pc:sldMk cId="1594165395" sldId="331"/>
        </pc:sldMkLst>
        <pc:spChg chg="del">
          <ac:chgData name="Yusen Tang" userId="S::yusen.tang@mail.mcgill.ca::b5626446-e639-4c30-b940-d451084c5f3c" providerId="AD" clId="Web-{1488C901-9F87-4283-8D16-A7D475405FE7}" dt="2023-08-20T23:04:52.070" v="574"/>
          <ac:spMkLst>
            <pc:docMk/>
            <pc:sldMk cId="1594165395" sldId="331"/>
            <ac:spMk id="2" creationId="{607B57B4-678F-F1C9-2893-6A7BA86C7975}"/>
          </ac:spMkLst>
        </pc:spChg>
        <pc:spChg chg="del">
          <ac:chgData name="Yusen Tang" userId="S::yusen.tang@mail.mcgill.ca::b5626446-e639-4c30-b940-d451084c5f3c" providerId="AD" clId="Web-{1488C901-9F87-4283-8D16-A7D475405FE7}" dt="2023-08-20T23:04:52.070" v="573"/>
          <ac:spMkLst>
            <pc:docMk/>
            <pc:sldMk cId="1594165395" sldId="331"/>
            <ac:spMk id="3" creationId="{0FC52127-91F8-0847-A3F6-B2B876034735}"/>
          </ac:spMkLst>
        </pc:spChg>
        <pc:spChg chg="del">
          <ac:chgData name="Yusen Tang" userId="S::yusen.tang@mail.mcgill.ca::b5626446-e639-4c30-b940-d451084c5f3c" providerId="AD" clId="Web-{1488C901-9F87-4283-8D16-A7D475405FE7}" dt="2023-08-20T23:04:52.070" v="572"/>
          <ac:spMkLst>
            <pc:docMk/>
            <pc:sldMk cId="1594165395" sldId="331"/>
            <ac:spMk id="4" creationId="{632A0638-B7B6-BD1D-598A-F56C106B1D2B}"/>
          </ac:spMkLst>
        </pc:spChg>
        <pc:spChg chg="del">
          <ac:chgData name="Yusen Tang" userId="S::yusen.tang@mail.mcgill.ca::b5626446-e639-4c30-b940-d451084c5f3c" providerId="AD" clId="Web-{1488C901-9F87-4283-8D16-A7D475405FE7}" dt="2023-08-20T23:04:52.070" v="571"/>
          <ac:spMkLst>
            <pc:docMk/>
            <pc:sldMk cId="1594165395" sldId="331"/>
            <ac:spMk id="5" creationId="{679DFAF2-9FFA-BE05-2476-68F3E8833314}"/>
          </ac:spMkLst>
        </pc:spChg>
        <pc:spChg chg="del">
          <ac:chgData name="Yusen Tang" userId="S::yusen.tang@mail.mcgill.ca::b5626446-e639-4c30-b940-d451084c5f3c" providerId="AD" clId="Web-{1488C901-9F87-4283-8D16-A7D475405FE7}" dt="2023-08-20T23:04:52.070" v="570"/>
          <ac:spMkLst>
            <pc:docMk/>
            <pc:sldMk cId="1594165395" sldId="331"/>
            <ac:spMk id="6" creationId="{59648E34-869C-5847-9DCD-7F1FAB44D19A}"/>
          </ac:spMkLst>
        </pc:spChg>
        <pc:spChg chg="del">
          <ac:chgData name="Yusen Tang" userId="S::yusen.tang@mail.mcgill.ca::b5626446-e639-4c30-b940-d451084c5f3c" providerId="AD" clId="Web-{1488C901-9F87-4283-8D16-A7D475405FE7}" dt="2023-08-20T23:04:52.070" v="569"/>
          <ac:spMkLst>
            <pc:docMk/>
            <pc:sldMk cId="1594165395" sldId="331"/>
            <ac:spMk id="7" creationId="{96851647-C8CB-A0D3-7340-ED96DDAAF55A}"/>
          </ac:spMkLst>
        </pc:spChg>
        <pc:spChg chg="del">
          <ac:chgData name="Yusen Tang" userId="S::yusen.tang@mail.mcgill.ca::b5626446-e639-4c30-b940-d451084c5f3c" providerId="AD" clId="Web-{1488C901-9F87-4283-8D16-A7D475405FE7}" dt="2023-08-20T23:04:52.070" v="568"/>
          <ac:spMkLst>
            <pc:docMk/>
            <pc:sldMk cId="1594165395" sldId="331"/>
            <ac:spMk id="8" creationId="{5CF1CB4C-05BB-E4A0-4277-2AE3B8010C02}"/>
          </ac:spMkLst>
        </pc:spChg>
        <pc:spChg chg="del">
          <ac:chgData name="Yusen Tang" userId="S::yusen.tang@mail.mcgill.ca::b5626446-e639-4c30-b940-d451084c5f3c" providerId="AD" clId="Web-{1488C901-9F87-4283-8D16-A7D475405FE7}" dt="2023-08-20T23:04:52.070" v="567"/>
          <ac:spMkLst>
            <pc:docMk/>
            <pc:sldMk cId="1594165395" sldId="331"/>
            <ac:spMk id="9" creationId="{C4BA4C62-1B5D-DAC7-AB7F-B476459476AD}"/>
          </ac:spMkLst>
        </pc:spChg>
        <pc:spChg chg="del">
          <ac:chgData name="Yusen Tang" userId="S::yusen.tang@mail.mcgill.ca::b5626446-e639-4c30-b940-d451084c5f3c" providerId="AD" clId="Web-{1488C901-9F87-4283-8D16-A7D475405FE7}" dt="2023-08-20T23:04:52.070" v="566"/>
          <ac:spMkLst>
            <pc:docMk/>
            <pc:sldMk cId="1594165395" sldId="331"/>
            <ac:spMk id="10" creationId="{A1F95144-513B-C3B6-E3F6-FA47E8ED990F}"/>
          </ac:spMkLst>
        </pc:spChg>
        <pc:spChg chg="del">
          <ac:chgData name="Yusen Tang" userId="S::yusen.tang@mail.mcgill.ca::b5626446-e639-4c30-b940-d451084c5f3c" providerId="AD" clId="Web-{1488C901-9F87-4283-8D16-A7D475405FE7}" dt="2023-08-20T23:04:52.070" v="565"/>
          <ac:spMkLst>
            <pc:docMk/>
            <pc:sldMk cId="1594165395" sldId="331"/>
            <ac:spMk id="11" creationId="{6285240B-A049-51C1-4E2A-5EE5B860A084}"/>
          </ac:spMkLst>
        </pc:spChg>
        <pc:spChg chg="del">
          <ac:chgData name="Yusen Tang" userId="S::yusen.tang@mail.mcgill.ca::b5626446-e639-4c30-b940-d451084c5f3c" providerId="AD" clId="Web-{1488C901-9F87-4283-8D16-A7D475405FE7}" dt="2023-08-20T23:04:52.070" v="564"/>
          <ac:spMkLst>
            <pc:docMk/>
            <pc:sldMk cId="1594165395" sldId="331"/>
            <ac:spMk id="12" creationId="{E57CF224-E325-D7FC-1040-423927E0ED4B}"/>
          </ac:spMkLst>
        </pc:spChg>
        <pc:spChg chg="del">
          <ac:chgData name="Yusen Tang" userId="S::yusen.tang@mail.mcgill.ca::b5626446-e639-4c30-b940-d451084c5f3c" providerId="AD" clId="Web-{1488C901-9F87-4283-8D16-A7D475405FE7}" dt="2023-08-20T23:04:52.070" v="563"/>
          <ac:spMkLst>
            <pc:docMk/>
            <pc:sldMk cId="1594165395" sldId="331"/>
            <ac:spMk id="13" creationId="{AC617D0A-C213-032A-A14F-F98B00EF340A}"/>
          </ac:spMkLst>
        </pc:spChg>
        <pc:spChg chg="del">
          <ac:chgData name="Yusen Tang" userId="S::yusen.tang@mail.mcgill.ca::b5626446-e639-4c30-b940-d451084c5f3c" providerId="AD" clId="Web-{1488C901-9F87-4283-8D16-A7D475405FE7}" dt="2023-08-20T23:04:52.070" v="562"/>
          <ac:spMkLst>
            <pc:docMk/>
            <pc:sldMk cId="1594165395" sldId="331"/>
            <ac:spMk id="14" creationId="{51E92BD5-B69E-0ECA-8628-6568993C4540}"/>
          </ac:spMkLst>
        </pc:spChg>
        <pc:spChg chg="del">
          <ac:chgData name="Yusen Tang" userId="S::yusen.tang@mail.mcgill.ca::b5626446-e639-4c30-b940-d451084c5f3c" providerId="AD" clId="Web-{1488C901-9F87-4283-8D16-A7D475405FE7}" dt="2023-08-20T23:04:52.070" v="561"/>
          <ac:spMkLst>
            <pc:docMk/>
            <pc:sldMk cId="1594165395" sldId="331"/>
            <ac:spMk id="15" creationId="{B689E94F-B142-BD6A-57A3-A50D8BF2C76E}"/>
          </ac:spMkLst>
        </pc:spChg>
        <pc:spChg chg="del">
          <ac:chgData name="Yusen Tang" userId="S::yusen.tang@mail.mcgill.ca::b5626446-e639-4c30-b940-d451084c5f3c" providerId="AD" clId="Web-{1488C901-9F87-4283-8D16-A7D475405FE7}" dt="2023-08-20T23:04:52.070" v="560"/>
          <ac:spMkLst>
            <pc:docMk/>
            <pc:sldMk cId="1594165395" sldId="331"/>
            <ac:spMk id="16" creationId="{4A9A146D-B471-8D9C-E864-F1A63BE0C925}"/>
          </ac:spMkLst>
        </pc:spChg>
        <pc:spChg chg="del">
          <ac:chgData name="Yusen Tang" userId="S::yusen.tang@mail.mcgill.ca::b5626446-e639-4c30-b940-d451084c5f3c" providerId="AD" clId="Web-{1488C901-9F87-4283-8D16-A7D475405FE7}" dt="2023-08-20T23:04:52.070" v="559"/>
          <ac:spMkLst>
            <pc:docMk/>
            <pc:sldMk cId="1594165395" sldId="331"/>
            <ac:spMk id="17" creationId="{23FF012E-0788-CBB8-C4E7-2CA5B7230431}"/>
          </ac:spMkLst>
        </pc:spChg>
        <pc:spChg chg="del">
          <ac:chgData name="Yusen Tang" userId="S::yusen.tang@mail.mcgill.ca::b5626446-e639-4c30-b940-d451084c5f3c" providerId="AD" clId="Web-{1488C901-9F87-4283-8D16-A7D475405FE7}" dt="2023-08-20T23:04:52.070" v="558"/>
          <ac:spMkLst>
            <pc:docMk/>
            <pc:sldMk cId="1594165395" sldId="331"/>
            <ac:spMk id="18" creationId="{95427EDF-D6C3-38DE-A4BE-E2EA23903196}"/>
          </ac:spMkLst>
        </pc:spChg>
        <pc:spChg chg="del">
          <ac:chgData name="Yusen Tang" userId="S::yusen.tang@mail.mcgill.ca::b5626446-e639-4c30-b940-d451084c5f3c" providerId="AD" clId="Web-{1488C901-9F87-4283-8D16-A7D475405FE7}" dt="2023-08-20T23:04:52.070" v="557"/>
          <ac:spMkLst>
            <pc:docMk/>
            <pc:sldMk cId="1594165395" sldId="331"/>
            <ac:spMk id="19" creationId="{14C33ECF-E020-CDC8-8CB7-DFBDA1377004}"/>
          </ac:spMkLst>
        </pc:spChg>
        <pc:spChg chg="mod">
          <ac:chgData name="Yusen Tang" userId="S::yusen.tang@mail.mcgill.ca::b5626446-e639-4c30-b940-d451084c5f3c" providerId="AD" clId="Web-{1488C901-9F87-4283-8D16-A7D475405FE7}" dt="2023-08-20T23:04:45.601" v="556"/>
          <ac:spMkLst>
            <pc:docMk/>
            <pc:sldMk cId="1594165395" sldId="331"/>
            <ac:spMk id="20" creationId="{F3164C0C-2E43-6FD4-DCE8-19FEA8539535}"/>
          </ac:spMkLst>
        </pc:spChg>
        <pc:spChg chg="add mod">
          <ac:chgData name="Yusen Tang" userId="S::yusen.tang@mail.mcgill.ca::b5626446-e639-4c30-b940-d451084c5f3c" providerId="AD" clId="Web-{1488C901-9F87-4283-8D16-A7D475405FE7}" dt="2023-08-20T23:17:30.518" v="755" actId="1076"/>
          <ac:spMkLst>
            <pc:docMk/>
            <pc:sldMk cId="1594165395" sldId="331"/>
            <ac:spMk id="26" creationId="{132497D2-1D3F-747E-3EE9-06BA82CEA769}"/>
          </ac:spMkLst>
        </pc:spChg>
        <pc:spChg chg="add mod">
          <ac:chgData name="Yusen Tang" userId="S::yusen.tang@mail.mcgill.ca::b5626446-e639-4c30-b940-d451084c5f3c" providerId="AD" clId="Web-{1488C901-9F87-4283-8D16-A7D475405FE7}" dt="2023-08-20T23:29:05.121" v="804" actId="1076"/>
          <ac:spMkLst>
            <pc:docMk/>
            <pc:sldMk cId="1594165395" sldId="331"/>
            <ac:spMk id="28" creationId="{1D4CA587-E0C7-E0F3-33DD-9DB045A8892A}"/>
          </ac:spMkLst>
        </pc:spChg>
        <pc:spChg chg="add mod">
          <ac:chgData name="Yusen Tang" userId="S::yusen.tang@mail.mcgill.ca::b5626446-e639-4c30-b940-d451084c5f3c" providerId="AD" clId="Web-{1488C901-9F87-4283-8D16-A7D475405FE7}" dt="2023-08-20T23:29:05.137" v="805" actId="1076"/>
          <ac:spMkLst>
            <pc:docMk/>
            <pc:sldMk cId="1594165395" sldId="331"/>
            <ac:spMk id="30" creationId="{0491C3CD-B07F-9A2D-3447-EBBF780A961C}"/>
          </ac:spMkLst>
        </pc:spChg>
        <pc:spChg chg="add del mod">
          <ac:chgData name="Yusen Tang" userId="S::yusen.tang@mail.mcgill.ca::b5626446-e639-4c30-b940-d451084c5f3c" providerId="AD" clId="Web-{1488C901-9F87-4283-8D16-A7D475405FE7}" dt="2023-08-20T23:28:52.402" v="803"/>
          <ac:spMkLst>
            <pc:docMk/>
            <pc:sldMk cId="1594165395" sldId="331"/>
            <ac:spMk id="31" creationId="{513525DD-9775-6615-B42E-19F9ABE4EE8F}"/>
          </ac:spMkLst>
        </pc:spChg>
        <pc:spChg chg="add del mod">
          <ac:chgData name="Yusen Tang" userId="S::yusen.tang@mail.mcgill.ca::b5626446-e639-4c30-b940-d451084c5f3c" providerId="AD" clId="Web-{1488C901-9F87-4283-8D16-A7D475405FE7}" dt="2023-08-20T23:28:52.402" v="802"/>
          <ac:spMkLst>
            <pc:docMk/>
            <pc:sldMk cId="1594165395" sldId="331"/>
            <ac:spMk id="32" creationId="{20BC7575-0F74-AE2E-D184-074269473E73}"/>
          </ac:spMkLst>
        </pc:spChg>
        <pc:spChg chg="add del mod">
          <ac:chgData name="Yusen Tang" userId="S::yusen.tang@mail.mcgill.ca::b5626446-e639-4c30-b940-d451084c5f3c" providerId="AD" clId="Web-{1488C901-9F87-4283-8D16-A7D475405FE7}" dt="2023-08-20T23:28:45.418" v="799"/>
          <ac:spMkLst>
            <pc:docMk/>
            <pc:sldMk cId="1594165395" sldId="331"/>
            <ac:spMk id="33" creationId="{0385965C-2865-E8AE-0F92-CD2720E76EDA}"/>
          </ac:spMkLst>
        </pc:spChg>
        <pc:spChg chg="add mod">
          <ac:chgData name="Yusen Tang" userId="S::yusen.tang@mail.mcgill.ca::b5626446-e639-4c30-b940-d451084c5f3c" providerId="AD" clId="Web-{1488C901-9F87-4283-8D16-A7D475405FE7}" dt="2023-08-20T23:29:26.965" v="808" actId="1076"/>
          <ac:spMkLst>
            <pc:docMk/>
            <pc:sldMk cId="1594165395" sldId="331"/>
            <ac:spMk id="34" creationId="{2483CC1F-F28A-C91A-3D8E-0F20234EE4A3}"/>
          </ac:spMkLst>
        </pc:spChg>
        <pc:graphicFrameChg chg="add mod modGraphic">
          <ac:chgData name="Yusen Tang" userId="S::yusen.tang@mail.mcgill.ca::b5626446-e639-4c30-b940-d451084c5f3c" providerId="AD" clId="Web-{1488C901-9F87-4283-8D16-A7D475405FE7}" dt="2023-08-20T23:17:21.471" v="752" actId="1076"/>
          <ac:graphicFrameMkLst>
            <pc:docMk/>
            <pc:sldMk cId="1594165395" sldId="331"/>
            <ac:graphicFrameMk id="22" creationId="{A104DC26-E98C-2E01-7509-F2ACF46511F2}"/>
          </ac:graphicFrameMkLst>
        </pc:graphicFrameChg>
        <pc:graphicFrameChg chg="add del mod">
          <ac:chgData name="Yusen Tang" userId="S::yusen.tang@mail.mcgill.ca::b5626446-e639-4c30-b940-d451084c5f3c" providerId="AD" clId="Web-{1488C901-9F87-4283-8D16-A7D475405FE7}" dt="2023-08-20T23:11:17.794" v="625"/>
          <ac:graphicFrameMkLst>
            <pc:docMk/>
            <pc:sldMk cId="1594165395" sldId="331"/>
            <ac:graphicFrameMk id="24" creationId="{9A340C3E-E773-ABEB-E247-A7BCF38BED88}"/>
          </ac:graphicFrameMkLst>
        </pc:graphicFrameChg>
        <pc:graphicFrameChg chg="add mod modGraphic">
          <ac:chgData name="Yusen Tang" userId="S::yusen.tang@mail.mcgill.ca::b5626446-e639-4c30-b940-d451084c5f3c" providerId="AD" clId="Web-{1488C901-9F87-4283-8D16-A7D475405FE7}" dt="2023-08-20T23:17:24.768" v="753" actId="1076"/>
          <ac:graphicFrameMkLst>
            <pc:docMk/>
            <pc:sldMk cId="1594165395" sldId="331"/>
            <ac:graphicFrameMk id="25" creationId="{AF926F64-4CBF-094F-017F-E5B4784FA14A}"/>
          </ac:graphicFrameMkLst>
        </pc:graphicFrameChg>
        <pc:picChg chg="add mod">
          <ac:chgData name="Yusen Tang" userId="S::yusen.tang@mail.mcgill.ca::b5626446-e639-4c30-b940-d451084c5f3c" providerId="AD" clId="Web-{1488C901-9F87-4283-8D16-A7D475405FE7}" dt="2023-08-20T23:16:46.924" v="749" actId="1076"/>
          <ac:picMkLst>
            <pc:docMk/>
            <pc:sldMk cId="1594165395" sldId="331"/>
            <ac:picMk id="21" creationId="{13BA7EA4-DFE6-F86D-57B8-A73B7ED280A9}"/>
          </ac:picMkLst>
        </pc:picChg>
      </pc:sldChg>
      <pc:sldChg chg="modSp">
        <pc:chgData name="Yusen Tang" userId="S::yusen.tang@mail.mcgill.ca::b5626446-e639-4c30-b940-d451084c5f3c" providerId="AD" clId="Web-{1488C901-9F87-4283-8D16-A7D475405FE7}" dt="2023-08-21T02:25:53.379" v="1261" actId="14100"/>
        <pc:sldMkLst>
          <pc:docMk/>
          <pc:sldMk cId="1298838398" sldId="332"/>
        </pc:sldMkLst>
        <pc:spChg chg="mod">
          <ac:chgData name="Yusen Tang" userId="S::yusen.tang@mail.mcgill.ca::b5626446-e639-4c30-b940-d451084c5f3c" providerId="AD" clId="Web-{1488C901-9F87-4283-8D16-A7D475405FE7}" dt="2023-08-21T02:25:30.520" v="1259" actId="1076"/>
          <ac:spMkLst>
            <pc:docMk/>
            <pc:sldMk cId="1298838398" sldId="332"/>
            <ac:spMk id="24" creationId="{6A122A2F-1585-B1FB-7628-B8C773E3EAC6}"/>
          </ac:spMkLst>
        </pc:spChg>
        <pc:spChg chg="mod">
          <ac:chgData name="Yusen Tang" userId="S::yusen.tang@mail.mcgill.ca::b5626446-e639-4c30-b940-d451084c5f3c" providerId="AD" clId="Web-{1488C901-9F87-4283-8D16-A7D475405FE7}" dt="2023-08-21T02:25:38.832" v="1260" actId="1076"/>
          <ac:spMkLst>
            <pc:docMk/>
            <pc:sldMk cId="1298838398" sldId="332"/>
            <ac:spMk id="25" creationId="{BD96998B-D7D5-8497-8C03-5E2830DEE5EA}"/>
          </ac:spMkLst>
        </pc:spChg>
        <pc:picChg chg="mod">
          <ac:chgData name="Yusen Tang" userId="S::yusen.tang@mail.mcgill.ca::b5626446-e639-4c30-b940-d451084c5f3c" providerId="AD" clId="Web-{1488C901-9F87-4283-8D16-A7D475405FE7}" dt="2023-08-21T02:25:19.613" v="1257" actId="14100"/>
          <ac:picMkLst>
            <pc:docMk/>
            <pc:sldMk cId="1298838398" sldId="332"/>
            <ac:picMk id="21" creationId="{7A90D74B-0A74-5521-9227-3D7379C566CE}"/>
          </ac:picMkLst>
        </pc:picChg>
        <pc:picChg chg="mod">
          <ac:chgData name="Yusen Tang" userId="S::yusen.tang@mail.mcgill.ca::b5626446-e639-4c30-b940-d451084c5f3c" providerId="AD" clId="Web-{1488C901-9F87-4283-8D16-A7D475405FE7}" dt="2023-08-21T02:25:53.379" v="1261" actId="14100"/>
          <ac:picMkLst>
            <pc:docMk/>
            <pc:sldMk cId="1298838398" sldId="332"/>
            <ac:picMk id="23" creationId="{1751186E-9163-92B0-F552-0A8998BC670B}"/>
          </ac:picMkLst>
        </pc:picChg>
      </pc:sldChg>
      <pc:sldChg chg="addSp delSp modSp new">
        <pc:chgData name="Yusen Tang" userId="S::yusen.tang@mail.mcgill.ca::b5626446-e639-4c30-b940-d451084c5f3c" providerId="AD" clId="Web-{1488C901-9F87-4283-8D16-A7D475405FE7}" dt="2023-08-20T23:47:03.167" v="913" actId="14100"/>
        <pc:sldMkLst>
          <pc:docMk/>
          <pc:sldMk cId="465503979" sldId="334"/>
        </pc:sldMkLst>
        <pc:spChg chg="del">
          <ac:chgData name="Yusen Tang" userId="S::yusen.tang@mail.mcgill.ca::b5626446-e639-4c30-b940-d451084c5f3c" providerId="AD" clId="Web-{1488C901-9F87-4283-8D16-A7D475405FE7}" dt="2023-08-20T23:30:31.623" v="828"/>
          <ac:spMkLst>
            <pc:docMk/>
            <pc:sldMk cId="465503979" sldId="334"/>
            <ac:spMk id="2" creationId="{373AF2A5-ED1A-C081-4010-C5547973FE42}"/>
          </ac:spMkLst>
        </pc:spChg>
        <pc:spChg chg="del">
          <ac:chgData name="Yusen Tang" userId="S::yusen.tang@mail.mcgill.ca::b5626446-e639-4c30-b940-d451084c5f3c" providerId="AD" clId="Web-{1488C901-9F87-4283-8D16-A7D475405FE7}" dt="2023-08-20T23:30:31.623" v="827"/>
          <ac:spMkLst>
            <pc:docMk/>
            <pc:sldMk cId="465503979" sldId="334"/>
            <ac:spMk id="3" creationId="{E0FE7423-84A8-3DB3-946C-EA6F331380FE}"/>
          </ac:spMkLst>
        </pc:spChg>
        <pc:spChg chg="del">
          <ac:chgData name="Yusen Tang" userId="S::yusen.tang@mail.mcgill.ca::b5626446-e639-4c30-b940-d451084c5f3c" providerId="AD" clId="Web-{1488C901-9F87-4283-8D16-A7D475405FE7}" dt="2023-08-20T23:30:31.623" v="826"/>
          <ac:spMkLst>
            <pc:docMk/>
            <pc:sldMk cId="465503979" sldId="334"/>
            <ac:spMk id="4" creationId="{657327BE-B03E-DA06-9557-4E1B0C726707}"/>
          </ac:spMkLst>
        </pc:spChg>
        <pc:spChg chg="del">
          <ac:chgData name="Yusen Tang" userId="S::yusen.tang@mail.mcgill.ca::b5626446-e639-4c30-b940-d451084c5f3c" providerId="AD" clId="Web-{1488C901-9F87-4283-8D16-A7D475405FE7}" dt="2023-08-20T23:30:31.623" v="825"/>
          <ac:spMkLst>
            <pc:docMk/>
            <pc:sldMk cId="465503979" sldId="334"/>
            <ac:spMk id="5" creationId="{E20B92CC-102B-C46C-2890-330D5DBDD62A}"/>
          </ac:spMkLst>
        </pc:spChg>
        <pc:spChg chg="del">
          <ac:chgData name="Yusen Tang" userId="S::yusen.tang@mail.mcgill.ca::b5626446-e639-4c30-b940-d451084c5f3c" providerId="AD" clId="Web-{1488C901-9F87-4283-8D16-A7D475405FE7}" dt="2023-08-20T23:30:31.623" v="824"/>
          <ac:spMkLst>
            <pc:docMk/>
            <pc:sldMk cId="465503979" sldId="334"/>
            <ac:spMk id="6" creationId="{E0075752-F3FF-1D76-C699-51B73A5DCBDB}"/>
          </ac:spMkLst>
        </pc:spChg>
        <pc:spChg chg="del">
          <ac:chgData name="Yusen Tang" userId="S::yusen.tang@mail.mcgill.ca::b5626446-e639-4c30-b940-d451084c5f3c" providerId="AD" clId="Web-{1488C901-9F87-4283-8D16-A7D475405FE7}" dt="2023-08-20T23:30:31.623" v="823"/>
          <ac:spMkLst>
            <pc:docMk/>
            <pc:sldMk cId="465503979" sldId="334"/>
            <ac:spMk id="7" creationId="{1F610893-E161-AEB5-8DE4-C83E412F70CD}"/>
          </ac:spMkLst>
        </pc:spChg>
        <pc:spChg chg="del">
          <ac:chgData name="Yusen Tang" userId="S::yusen.tang@mail.mcgill.ca::b5626446-e639-4c30-b940-d451084c5f3c" providerId="AD" clId="Web-{1488C901-9F87-4283-8D16-A7D475405FE7}" dt="2023-08-20T23:30:31.623" v="822"/>
          <ac:spMkLst>
            <pc:docMk/>
            <pc:sldMk cId="465503979" sldId="334"/>
            <ac:spMk id="8" creationId="{4AD6550C-AE73-58FC-1F4C-152310BF48B3}"/>
          </ac:spMkLst>
        </pc:spChg>
        <pc:spChg chg="del">
          <ac:chgData name="Yusen Tang" userId="S::yusen.tang@mail.mcgill.ca::b5626446-e639-4c30-b940-d451084c5f3c" providerId="AD" clId="Web-{1488C901-9F87-4283-8D16-A7D475405FE7}" dt="2023-08-20T23:30:31.623" v="821"/>
          <ac:spMkLst>
            <pc:docMk/>
            <pc:sldMk cId="465503979" sldId="334"/>
            <ac:spMk id="9" creationId="{5F3C7227-BBAB-B54D-6949-37143DAA4D50}"/>
          </ac:spMkLst>
        </pc:spChg>
        <pc:spChg chg="del">
          <ac:chgData name="Yusen Tang" userId="S::yusen.tang@mail.mcgill.ca::b5626446-e639-4c30-b940-d451084c5f3c" providerId="AD" clId="Web-{1488C901-9F87-4283-8D16-A7D475405FE7}" dt="2023-08-20T23:30:31.623" v="820"/>
          <ac:spMkLst>
            <pc:docMk/>
            <pc:sldMk cId="465503979" sldId="334"/>
            <ac:spMk id="10" creationId="{81CE8D23-FA7B-8010-AA0C-6B1A4914FECF}"/>
          </ac:spMkLst>
        </pc:spChg>
        <pc:spChg chg="del">
          <ac:chgData name="Yusen Tang" userId="S::yusen.tang@mail.mcgill.ca::b5626446-e639-4c30-b940-d451084c5f3c" providerId="AD" clId="Web-{1488C901-9F87-4283-8D16-A7D475405FE7}" dt="2023-08-20T23:30:31.623" v="819"/>
          <ac:spMkLst>
            <pc:docMk/>
            <pc:sldMk cId="465503979" sldId="334"/>
            <ac:spMk id="11" creationId="{039C042F-8773-EC2E-C5E5-B8A811390B1A}"/>
          </ac:spMkLst>
        </pc:spChg>
        <pc:spChg chg="del">
          <ac:chgData name="Yusen Tang" userId="S::yusen.tang@mail.mcgill.ca::b5626446-e639-4c30-b940-d451084c5f3c" providerId="AD" clId="Web-{1488C901-9F87-4283-8D16-A7D475405FE7}" dt="2023-08-20T23:30:31.623" v="818"/>
          <ac:spMkLst>
            <pc:docMk/>
            <pc:sldMk cId="465503979" sldId="334"/>
            <ac:spMk id="12" creationId="{671D53A1-76DC-48C4-FDAC-7881DAF7FD98}"/>
          </ac:spMkLst>
        </pc:spChg>
        <pc:spChg chg="del">
          <ac:chgData name="Yusen Tang" userId="S::yusen.tang@mail.mcgill.ca::b5626446-e639-4c30-b940-d451084c5f3c" providerId="AD" clId="Web-{1488C901-9F87-4283-8D16-A7D475405FE7}" dt="2023-08-20T23:30:31.623" v="817"/>
          <ac:spMkLst>
            <pc:docMk/>
            <pc:sldMk cId="465503979" sldId="334"/>
            <ac:spMk id="13" creationId="{3CE68AB2-0D2F-7845-036F-1530428ECD00}"/>
          </ac:spMkLst>
        </pc:spChg>
        <pc:spChg chg="del">
          <ac:chgData name="Yusen Tang" userId="S::yusen.tang@mail.mcgill.ca::b5626446-e639-4c30-b940-d451084c5f3c" providerId="AD" clId="Web-{1488C901-9F87-4283-8D16-A7D475405FE7}" dt="2023-08-20T23:30:31.623" v="816"/>
          <ac:spMkLst>
            <pc:docMk/>
            <pc:sldMk cId="465503979" sldId="334"/>
            <ac:spMk id="14" creationId="{D2EAE31C-29E3-F41B-F488-4C993CFD535D}"/>
          </ac:spMkLst>
        </pc:spChg>
        <pc:spChg chg="del">
          <ac:chgData name="Yusen Tang" userId="S::yusen.tang@mail.mcgill.ca::b5626446-e639-4c30-b940-d451084c5f3c" providerId="AD" clId="Web-{1488C901-9F87-4283-8D16-A7D475405FE7}" dt="2023-08-20T23:30:31.623" v="815"/>
          <ac:spMkLst>
            <pc:docMk/>
            <pc:sldMk cId="465503979" sldId="334"/>
            <ac:spMk id="15" creationId="{3590CE42-D84F-12D3-EC9E-28F8FB48D2FF}"/>
          </ac:spMkLst>
        </pc:spChg>
        <pc:spChg chg="del">
          <ac:chgData name="Yusen Tang" userId="S::yusen.tang@mail.mcgill.ca::b5626446-e639-4c30-b940-d451084c5f3c" providerId="AD" clId="Web-{1488C901-9F87-4283-8D16-A7D475405FE7}" dt="2023-08-20T23:30:31.623" v="814"/>
          <ac:spMkLst>
            <pc:docMk/>
            <pc:sldMk cId="465503979" sldId="334"/>
            <ac:spMk id="16" creationId="{8D9D29B5-195F-2911-4F7C-CD202BEFFB9C}"/>
          </ac:spMkLst>
        </pc:spChg>
        <pc:spChg chg="del">
          <ac:chgData name="Yusen Tang" userId="S::yusen.tang@mail.mcgill.ca::b5626446-e639-4c30-b940-d451084c5f3c" providerId="AD" clId="Web-{1488C901-9F87-4283-8D16-A7D475405FE7}" dt="2023-08-20T23:30:31.623" v="813"/>
          <ac:spMkLst>
            <pc:docMk/>
            <pc:sldMk cId="465503979" sldId="334"/>
            <ac:spMk id="17" creationId="{2F0760BC-3F14-38AF-7359-4D2699CC13E6}"/>
          </ac:spMkLst>
        </pc:spChg>
        <pc:spChg chg="del">
          <ac:chgData name="Yusen Tang" userId="S::yusen.tang@mail.mcgill.ca::b5626446-e639-4c30-b940-d451084c5f3c" providerId="AD" clId="Web-{1488C901-9F87-4283-8D16-A7D475405FE7}" dt="2023-08-20T23:30:31.623" v="812"/>
          <ac:spMkLst>
            <pc:docMk/>
            <pc:sldMk cId="465503979" sldId="334"/>
            <ac:spMk id="18" creationId="{308894DE-1CB1-8B04-9456-0703020C22D5}"/>
          </ac:spMkLst>
        </pc:spChg>
        <pc:spChg chg="del">
          <ac:chgData name="Yusen Tang" userId="S::yusen.tang@mail.mcgill.ca::b5626446-e639-4c30-b940-d451084c5f3c" providerId="AD" clId="Web-{1488C901-9F87-4283-8D16-A7D475405FE7}" dt="2023-08-20T23:30:31.623" v="811"/>
          <ac:spMkLst>
            <pc:docMk/>
            <pc:sldMk cId="465503979" sldId="334"/>
            <ac:spMk id="19" creationId="{95434053-995A-724C-F882-40D3B1838DB2}"/>
          </ac:spMkLst>
        </pc:spChg>
        <pc:spChg chg="mod">
          <ac:chgData name="Yusen Tang" userId="S::yusen.tang@mail.mcgill.ca::b5626446-e639-4c30-b940-d451084c5f3c" providerId="AD" clId="Web-{1488C901-9F87-4283-8D16-A7D475405FE7}" dt="2023-08-20T23:30:26.966" v="810" actId="20577"/>
          <ac:spMkLst>
            <pc:docMk/>
            <pc:sldMk cId="465503979" sldId="334"/>
            <ac:spMk id="20" creationId="{041207F0-6902-5F20-0882-5C8F7BEC1F6C}"/>
          </ac:spMkLst>
        </pc:spChg>
        <pc:spChg chg="add del mod">
          <ac:chgData name="Yusen Tang" userId="S::yusen.tang@mail.mcgill.ca::b5626446-e639-4c30-b940-d451084c5f3c" providerId="AD" clId="Web-{1488C901-9F87-4283-8D16-A7D475405FE7}" dt="2023-08-20T23:39:04.239" v="839"/>
          <ac:spMkLst>
            <pc:docMk/>
            <pc:sldMk cId="465503979" sldId="334"/>
            <ac:spMk id="22" creationId="{07669B45-1821-FB18-9244-5D32D319A5BE}"/>
          </ac:spMkLst>
        </pc:spChg>
        <pc:spChg chg="add del mod">
          <ac:chgData name="Yusen Tang" userId="S::yusen.tang@mail.mcgill.ca::b5626446-e639-4c30-b940-d451084c5f3c" providerId="AD" clId="Web-{1488C901-9F87-4283-8D16-A7D475405FE7}" dt="2023-08-20T23:39:04.239" v="838"/>
          <ac:spMkLst>
            <pc:docMk/>
            <pc:sldMk cId="465503979" sldId="334"/>
            <ac:spMk id="24" creationId="{A076031B-9575-A0DB-E542-CA1C7D61985F}"/>
          </ac:spMkLst>
        </pc:spChg>
        <pc:spChg chg="add mod">
          <ac:chgData name="Yusen Tang" userId="S::yusen.tang@mail.mcgill.ca::b5626446-e639-4c30-b940-d451084c5f3c" providerId="AD" clId="Web-{1488C901-9F87-4283-8D16-A7D475405FE7}" dt="2023-08-20T23:46:18.714" v="909" actId="20577"/>
          <ac:spMkLst>
            <pc:docMk/>
            <pc:sldMk cId="465503979" sldId="334"/>
            <ac:spMk id="25" creationId="{21D74ACC-1561-21FF-E2AB-846FE5A9DC05}"/>
          </ac:spMkLst>
        </pc:spChg>
        <pc:picChg chg="add mod">
          <ac:chgData name="Yusen Tang" userId="S::yusen.tang@mail.mcgill.ca::b5626446-e639-4c30-b940-d451084c5f3c" providerId="AD" clId="Web-{1488C901-9F87-4283-8D16-A7D475405FE7}" dt="2023-08-20T23:47:03.167" v="913" actId="14100"/>
          <ac:picMkLst>
            <pc:docMk/>
            <pc:sldMk cId="465503979" sldId="334"/>
            <ac:picMk id="26" creationId="{8846B299-29F6-4916-9B89-A6A6838D95E7}"/>
          </ac:picMkLst>
        </pc:picChg>
      </pc:sldChg>
      <pc:sldChg chg="addSp delSp modSp new">
        <pc:chgData name="Yusen Tang" userId="S::yusen.tang@mail.mcgill.ca::b5626446-e639-4c30-b940-d451084c5f3c" providerId="AD" clId="Web-{1488C901-9F87-4283-8D16-A7D475405FE7}" dt="2023-08-21T00:00:37.366" v="965" actId="14100"/>
        <pc:sldMkLst>
          <pc:docMk/>
          <pc:sldMk cId="2496125094" sldId="335"/>
        </pc:sldMkLst>
        <pc:spChg chg="del">
          <ac:chgData name="Yusen Tang" userId="S::yusen.tang@mail.mcgill.ca::b5626446-e639-4c30-b940-d451084c5f3c" providerId="AD" clId="Web-{1488C901-9F87-4283-8D16-A7D475405FE7}" dt="2023-08-20T23:56:38.456" v="936"/>
          <ac:spMkLst>
            <pc:docMk/>
            <pc:sldMk cId="2496125094" sldId="335"/>
            <ac:spMk id="2" creationId="{21939ABB-BAAD-547E-FA4E-BC1CD6B5F64C}"/>
          </ac:spMkLst>
        </pc:spChg>
        <pc:spChg chg="del">
          <ac:chgData name="Yusen Tang" userId="S::yusen.tang@mail.mcgill.ca::b5626446-e639-4c30-b940-d451084c5f3c" providerId="AD" clId="Web-{1488C901-9F87-4283-8D16-A7D475405FE7}" dt="2023-08-20T23:56:38.456" v="935"/>
          <ac:spMkLst>
            <pc:docMk/>
            <pc:sldMk cId="2496125094" sldId="335"/>
            <ac:spMk id="3" creationId="{FE4B03DF-EE2E-62D7-85DE-9697C4991A30}"/>
          </ac:spMkLst>
        </pc:spChg>
        <pc:spChg chg="del">
          <ac:chgData name="Yusen Tang" userId="S::yusen.tang@mail.mcgill.ca::b5626446-e639-4c30-b940-d451084c5f3c" providerId="AD" clId="Web-{1488C901-9F87-4283-8D16-A7D475405FE7}" dt="2023-08-20T23:56:38.456" v="934"/>
          <ac:spMkLst>
            <pc:docMk/>
            <pc:sldMk cId="2496125094" sldId="335"/>
            <ac:spMk id="4" creationId="{3C67179B-7FCF-94EC-7EA6-0BE9B33903A8}"/>
          </ac:spMkLst>
        </pc:spChg>
        <pc:spChg chg="del">
          <ac:chgData name="Yusen Tang" userId="S::yusen.tang@mail.mcgill.ca::b5626446-e639-4c30-b940-d451084c5f3c" providerId="AD" clId="Web-{1488C901-9F87-4283-8D16-A7D475405FE7}" dt="2023-08-20T23:56:38.456" v="933"/>
          <ac:spMkLst>
            <pc:docMk/>
            <pc:sldMk cId="2496125094" sldId="335"/>
            <ac:spMk id="5" creationId="{9A369D61-7EA0-A174-F80A-124F9110E1C0}"/>
          </ac:spMkLst>
        </pc:spChg>
        <pc:spChg chg="del">
          <ac:chgData name="Yusen Tang" userId="S::yusen.tang@mail.mcgill.ca::b5626446-e639-4c30-b940-d451084c5f3c" providerId="AD" clId="Web-{1488C901-9F87-4283-8D16-A7D475405FE7}" dt="2023-08-20T23:56:38.456" v="932"/>
          <ac:spMkLst>
            <pc:docMk/>
            <pc:sldMk cId="2496125094" sldId="335"/>
            <ac:spMk id="6" creationId="{90A3E3C0-986F-C871-FC9F-EFF00A3102C3}"/>
          </ac:spMkLst>
        </pc:spChg>
        <pc:spChg chg="del">
          <ac:chgData name="Yusen Tang" userId="S::yusen.tang@mail.mcgill.ca::b5626446-e639-4c30-b940-d451084c5f3c" providerId="AD" clId="Web-{1488C901-9F87-4283-8D16-A7D475405FE7}" dt="2023-08-20T23:56:38.456" v="931"/>
          <ac:spMkLst>
            <pc:docMk/>
            <pc:sldMk cId="2496125094" sldId="335"/>
            <ac:spMk id="7" creationId="{51A74165-6973-F932-7A7F-8DAA874F878D}"/>
          </ac:spMkLst>
        </pc:spChg>
        <pc:spChg chg="del">
          <ac:chgData name="Yusen Tang" userId="S::yusen.tang@mail.mcgill.ca::b5626446-e639-4c30-b940-d451084c5f3c" providerId="AD" clId="Web-{1488C901-9F87-4283-8D16-A7D475405FE7}" dt="2023-08-20T23:56:38.456" v="930"/>
          <ac:spMkLst>
            <pc:docMk/>
            <pc:sldMk cId="2496125094" sldId="335"/>
            <ac:spMk id="8" creationId="{615823E1-6DBE-B695-5945-24D1383C8347}"/>
          </ac:spMkLst>
        </pc:spChg>
        <pc:spChg chg="del">
          <ac:chgData name="Yusen Tang" userId="S::yusen.tang@mail.mcgill.ca::b5626446-e639-4c30-b940-d451084c5f3c" providerId="AD" clId="Web-{1488C901-9F87-4283-8D16-A7D475405FE7}" dt="2023-08-20T23:56:38.456" v="929"/>
          <ac:spMkLst>
            <pc:docMk/>
            <pc:sldMk cId="2496125094" sldId="335"/>
            <ac:spMk id="9" creationId="{BDF1A8D3-148A-E8D2-0131-75A10977F814}"/>
          </ac:spMkLst>
        </pc:spChg>
        <pc:spChg chg="del">
          <ac:chgData name="Yusen Tang" userId="S::yusen.tang@mail.mcgill.ca::b5626446-e639-4c30-b940-d451084c5f3c" providerId="AD" clId="Web-{1488C901-9F87-4283-8D16-A7D475405FE7}" dt="2023-08-20T23:56:38.456" v="928"/>
          <ac:spMkLst>
            <pc:docMk/>
            <pc:sldMk cId="2496125094" sldId="335"/>
            <ac:spMk id="10" creationId="{2CF6551B-CDE2-D6C1-C5B4-2DEDE8E5A403}"/>
          </ac:spMkLst>
        </pc:spChg>
        <pc:spChg chg="del">
          <ac:chgData name="Yusen Tang" userId="S::yusen.tang@mail.mcgill.ca::b5626446-e639-4c30-b940-d451084c5f3c" providerId="AD" clId="Web-{1488C901-9F87-4283-8D16-A7D475405FE7}" dt="2023-08-20T23:56:38.456" v="927"/>
          <ac:spMkLst>
            <pc:docMk/>
            <pc:sldMk cId="2496125094" sldId="335"/>
            <ac:spMk id="11" creationId="{6724DE71-E114-0C8A-083C-B2948EDDAA3A}"/>
          </ac:spMkLst>
        </pc:spChg>
        <pc:spChg chg="del">
          <ac:chgData name="Yusen Tang" userId="S::yusen.tang@mail.mcgill.ca::b5626446-e639-4c30-b940-d451084c5f3c" providerId="AD" clId="Web-{1488C901-9F87-4283-8D16-A7D475405FE7}" dt="2023-08-20T23:56:38.456" v="926"/>
          <ac:spMkLst>
            <pc:docMk/>
            <pc:sldMk cId="2496125094" sldId="335"/>
            <ac:spMk id="12" creationId="{CFAC3AD1-3834-8079-D84E-86224763E9C1}"/>
          </ac:spMkLst>
        </pc:spChg>
        <pc:spChg chg="del">
          <ac:chgData name="Yusen Tang" userId="S::yusen.tang@mail.mcgill.ca::b5626446-e639-4c30-b940-d451084c5f3c" providerId="AD" clId="Web-{1488C901-9F87-4283-8D16-A7D475405FE7}" dt="2023-08-20T23:56:38.456" v="925"/>
          <ac:spMkLst>
            <pc:docMk/>
            <pc:sldMk cId="2496125094" sldId="335"/>
            <ac:spMk id="13" creationId="{21312FCC-84DC-44C7-3332-12C60F8A10D8}"/>
          </ac:spMkLst>
        </pc:spChg>
        <pc:spChg chg="del">
          <ac:chgData name="Yusen Tang" userId="S::yusen.tang@mail.mcgill.ca::b5626446-e639-4c30-b940-d451084c5f3c" providerId="AD" clId="Web-{1488C901-9F87-4283-8D16-A7D475405FE7}" dt="2023-08-20T23:56:38.456" v="924"/>
          <ac:spMkLst>
            <pc:docMk/>
            <pc:sldMk cId="2496125094" sldId="335"/>
            <ac:spMk id="14" creationId="{C19D8F7A-A1A5-F6F1-C241-F78ABB882574}"/>
          </ac:spMkLst>
        </pc:spChg>
        <pc:spChg chg="del">
          <ac:chgData name="Yusen Tang" userId="S::yusen.tang@mail.mcgill.ca::b5626446-e639-4c30-b940-d451084c5f3c" providerId="AD" clId="Web-{1488C901-9F87-4283-8D16-A7D475405FE7}" dt="2023-08-20T23:56:38.456" v="923"/>
          <ac:spMkLst>
            <pc:docMk/>
            <pc:sldMk cId="2496125094" sldId="335"/>
            <ac:spMk id="15" creationId="{A4551C5B-0B7F-1B18-4E64-A9EE2BA8A2E3}"/>
          </ac:spMkLst>
        </pc:spChg>
        <pc:spChg chg="del">
          <ac:chgData name="Yusen Tang" userId="S::yusen.tang@mail.mcgill.ca::b5626446-e639-4c30-b940-d451084c5f3c" providerId="AD" clId="Web-{1488C901-9F87-4283-8D16-A7D475405FE7}" dt="2023-08-20T23:56:38.456" v="922"/>
          <ac:spMkLst>
            <pc:docMk/>
            <pc:sldMk cId="2496125094" sldId="335"/>
            <ac:spMk id="16" creationId="{6E80745C-1107-292F-DF85-022216F27747}"/>
          </ac:spMkLst>
        </pc:spChg>
        <pc:spChg chg="del">
          <ac:chgData name="Yusen Tang" userId="S::yusen.tang@mail.mcgill.ca::b5626446-e639-4c30-b940-d451084c5f3c" providerId="AD" clId="Web-{1488C901-9F87-4283-8D16-A7D475405FE7}" dt="2023-08-20T23:56:38.456" v="921"/>
          <ac:spMkLst>
            <pc:docMk/>
            <pc:sldMk cId="2496125094" sldId="335"/>
            <ac:spMk id="17" creationId="{B7730318-9CED-C5F4-A919-0E27EF2DD2C6}"/>
          </ac:spMkLst>
        </pc:spChg>
        <pc:spChg chg="del">
          <ac:chgData name="Yusen Tang" userId="S::yusen.tang@mail.mcgill.ca::b5626446-e639-4c30-b940-d451084c5f3c" providerId="AD" clId="Web-{1488C901-9F87-4283-8D16-A7D475405FE7}" dt="2023-08-20T23:56:38.456" v="920"/>
          <ac:spMkLst>
            <pc:docMk/>
            <pc:sldMk cId="2496125094" sldId="335"/>
            <ac:spMk id="18" creationId="{DFD284AC-EC44-58BA-51D2-103776F77ACD}"/>
          </ac:spMkLst>
        </pc:spChg>
        <pc:spChg chg="del">
          <ac:chgData name="Yusen Tang" userId="S::yusen.tang@mail.mcgill.ca::b5626446-e639-4c30-b940-d451084c5f3c" providerId="AD" clId="Web-{1488C901-9F87-4283-8D16-A7D475405FE7}" dt="2023-08-20T23:56:38.456" v="919"/>
          <ac:spMkLst>
            <pc:docMk/>
            <pc:sldMk cId="2496125094" sldId="335"/>
            <ac:spMk id="19" creationId="{D1D8DEDC-DE7C-DE58-F4E8-8D6DF6A5EC4F}"/>
          </ac:spMkLst>
        </pc:spChg>
        <pc:spChg chg="mod">
          <ac:chgData name="Yusen Tang" userId="S::yusen.tang@mail.mcgill.ca::b5626446-e639-4c30-b940-d451084c5f3c" providerId="AD" clId="Web-{1488C901-9F87-4283-8D16-A7D475405FE7}" dt="2023-08-20T23:56:31.675" v="918" actId="20577"/>
          <ac:spMkLst>
            <pc:docMk/>
            <pc:sldMk cId="2496125094" sldId="335"/>
            <ac:spMk id="20" creationId="{819AAFA1-4107-568E-8C2F-35B18EA1ABF5}"/>
          </ac:spMkLst>
        </pc:spChg>
        <pc:spChg chg="add mod">
          <ac:chgData name="Yusen Tang" userId="S::yusen.tang@mail.mcgill.ca::b5626446-e639-4c30-b940-d451084c5f3c" providerId="AD" clId="Web-{1488C901-9F87-4283-8D16-A7D475405FE7}" dt="2023-08-20T23:58:44.177" v="962" actId="14100"/>
          <ac:spMkLst>
            <pc:docMk/>
            <pc:sldMk cId="2496125094" sldId="335"/>
            <ac:spMk id="24" creationId="{08836962-3F3F-D025-B03A-432B67A7FA30}"/>
          </ac:spMkLst>
        </pc:spChg>
        <pc:spChg chg="add mod">
          <ac:chgData name="Yusen Tang" userId="S::yusen.tang@mail.mcgill.ca::b5626446-e639-4c30-b940-d451084c5f3c" providerId="AD" clId="Web-{1488C901-9F87-4283-8D16-A7D475405FE7}" dt="2023-08-20T23:58:37.989" v="961" actId="14100"/>
          <ac:spMkLst>
            <pc:docMk/>
            <pc:sldMk cId="2496125094" sldId="335"/>
            <ac:spMk id="26" creationId="{E2C589CA-C9CE-EE82-59C7-985ED52092D5}"/>
          </ac:spMkLst>
        </pc:spChg>
        <pc:picChg chg="add mod">
          <ac:chgData name="Yusen Tang" userId="S::yusen.tang@mail.mcgill.ca::b5626446-e639-4c30-b940-d451084c5f3c" providerId="AD" clId="Web-{1488C901-9F87-4283-8D16-A7D475405FE7}" dt="2023-08-20T23:56:43.566" v="938" actId="1076"/>
          <ac:picMkLst>
            <pc:docMk/>
            <pc:sldMk cId="2496125094" sldId="335"/>
            <ac:picMk id="21" creationId="{8918BEA7-F46F-31C2-3819-7403DD0ECE30}"/>
          </ac:picMkLst>
        </pc:picChg>
        <pc:picChg chg="add del mod">
          <ac:chgData name="Yusen Tang" userId="S::yusen.tang@mail.mcgill.ca::b5626446-e639-4c30-b940-d451084c5f3c" providerId="AD" clId="Web-{1488C901-9F87-4283-8D16-A7D475405FE7}" dt="2023-08-20T23:57:41.988" v="942"/>
          <ac:picMkLst>
            <pc:docMk/>
            <pc:sldMk cId="2496125094" sldId="335"/>
            <ac:picMk id="22" creationId="{564A2446-D879-CC02-D2D4-193EA9F7BDA4}"/>
          </ac:picMkLst>
        </pc:picChg>
        <pc:picChg chg="add mod">
          <ac:chgData name="Yusen Tang" userId="S::yusen.tang@mail.mcgill.ca::b5626446-e639-4c30-b940-d451084c5f3c" providerId="AD" clId="Web-{1488C901-9F87-4283-8D16-A7D475405FE7}" dt="2023-08-21T00:00:37.366" v="965" actId="14100"/>
          <ac:picMkLst>
            <pc:docMk/>
            <pc:sldMk cId="2496125094" sldId="335"/>
            <ac:picMk id="27" creationId="{A9E39D97-2CD9-43DC-C844-D14CB95D046E}"/>
          </ac:picMkLst>
        </pc:picChg>
      </pc:sldChg>
      <pc:sldChg chg="addSp delSp modSp new">
        <pc:chgData name="Yusen Tang" userId="S::yusen.tang@mail.mcgill.ca::b5626446-e639-4c30-b940-d451084c5f3c" providerId="AD" clId="Web-{1488C901-9F87-4283-8D16-A7D475405FE7}" dt="2023-08-21T02:31:17.495" v="1267"/>
        <pc:sldMkLst>
          <pc:docMk/>
          <pc:sldMk cId="481081213" sldId="336"/>
        </pc:sldMkLst>
        <pc:spChg chg="add del mod">
          <ac:chgData name="Yusen Tang" userId="S::yusen.tang@mail.mcgill.ca::b5626446-e639-4c30-b940-d451084c5f3c" providerId="AD" clId="Web-{1488C901-9F87-4283-8D16-A7D475405FE7}" dt="2023-08-21T02:31:17.495" v="1267"/>
          <ac:spMkLst>
            <pc:docMk/>
            <pc:sldMk cId="481081213" sldId="336"/>
            <ac:spMk id="2" creationId="{09157347-4008-DD43-2E59-FD9333FA49DC}"/>
          </ac:spMkLst>
        </pc:spChg>
        <pc:spChg chg="del">
          <ac:chgData name="Yusen Tang" userId="S::yusen.tang@mail.mcgill.ca::b5626446-e639-4c30-b940-d451084c5f3c" providerId="AD" clId="Web-{1488C901-9F87-4283-8D16-A7D475405FE7}" dt="2023-08-21T00:02:30.070" v="987"/>
          <ac:spMkLst>
            <pc:docMk/>
            <pc:sldMk cId="481081213" sldId="336"/>
            <ac:spMk id="2" creationId="{605ABFCD-B6B8-5A43-61DB-73B5D95AE2C5}"/>
          </ac:spMkLst>
        </pc:spChg>
        <pc:spChg chg="del">
          <ac:chgData name="Yusen Tang" userId="S::yusen.tang@mail.mcgill.ca::b5626446-e639-4c30-b940-d451084c5f3c" providerId="AD" clId="Web-{1488C901-9F87-4283-8D16-A7D475405FE7}" dt="2023-08-21T00:02:30.070" v="986"/>
          <ac:spMkLst>
            <pc:docMk/>
            <pc:sldMk cId="481081213" sldId="336"/>
            <ac:spMk id="3" creationId="{9A6AFB0B-502C-9DEA-6FF6-934B4220D70A}"/>
          </ac:spMkLst>
        </pc:spChg>
        <pc:spChg chg="del">
          <ac:chgData name="Yusen Tang" userId="S::yusen.tang@mail.mcgill.ca::b5626446-e639-4c30-b940-d451084c5f3c" providerId="AD" clId="Web-{1488C901-9F87-4283-8D16-A7D475405FE7}" dt="2023-08-21T00:02:30.070" v="985"/>
          <ac:spMkLst>
            <pc:docMk/>
            <pc:sldMk cId="481081213" sldId="336"/>
            <ac:spMk id="4" creationId="{D0C9C94E-BA14-5485-4A53-7DBE1536AE48}"/>
          </ac:spMkLst>
        </pc:spChg>
        <pc:spChg chg="del">
          <ac:chgData name="Yusen Tang" userId="S::yusen.tang@mail.mcgill.ca::b5626446-e639-4c30-b940-d451084c5f3c" providerId="AD" clId="Web-{1488C901-9F87-4283-8D16-A7D475405FE7}" dt="2023-08-21T00:02:30.070" v="984"/>
          <ac:spMkLst>
            <pc:docMk/>
            <pc:sldMk cId="481081213" sldId="336"/>
            <ac:spMk id="5" creationId="{A8B93DFE-45BB-718A-2831-2135CC964950}"/>
          </ac:spMkLst>
        </pc:spChg>
        <pc:spChg chg="del">
          <ac:chgData name="Yusen Tang" userId="S::yusen.tang@mail.mcgill.ca::b5626446-e639-4c30-b940-d451084c5f3c" providerId="AD" clId="Web-{1488C901-9F87-4283-8D16-A7D475405FE7}" dt="2023-08-21T00:02:30.070" v="983"/>
          <ac:spMkLst>
            <pc:docMk/>
            <pc:sldMk cId="481081213" sldId="336"/>
            <ac:spMk id="6" creationId="{E389E728-F5B0-761E-F394-6ABE1580D1B3}"/>
          </ac:spMkLst>
        </pc:spChg>
        <pc:spChg chg="del">
          <ac:chgData name="Yusen Tang" userId="S::yusen.tang@mail.mcgill.ca::b5626446-e639-4c30-b940-d451084c5f3c" providerId="AD" clId="Web-{1488C901-9F87-4283-8D16-A7D475405FE7}" dt="2023-08-21T00:02:30.070" v="982"/>
          <ac:spMkLst>
            <pc:docMk/>
            <pc:sldMk cId="481081213" sldId="336"/>
            <ac:spMk id="7" creationId="{A8556ACA-58C3-7A09-E315-F77773DAE405}"/>
          </ac:spMkLst>
        </pc:spChg>
        <pc:spChg chg="del">
          <ac:chgData name="Yusen Tang" userId="S::yusen.tang@mail.mcgill.ca::b5626446-e639-4c30-b940-d451084c5f3c" providerId="AD" clId="Web-{1488C901-9F87-4283-8D16-A7D475405FE7}" dt="2023-08-21T00:02:30.070" v="981"/>
          <ac:spMkLst>
            <pc:docMk/>
            <pc:sldMk cId="481081213" sldId="336"/>
            <ac:spMk id="8" creationId="{82919622-7B97-E4B4-A72F-53D9A9358485}"/>
          </ac:spMkLst>
        </pc:spChg>
        <pc:spChg chg="del">
          <ac:chgData name="Yusen Tang" userId="S::yusen.tang@mail.mcgill.ca::b5626446-e639-4c30-b940-d451084c5f3c" providerId="AD" clId="Web-{1488C901-9F87-4283-8D16-A7D475405FE7}" dt="2023-08-21T00:02:30.055" v="980"/>
          <ac:spMkLst>
            <pc:docMk/>
            <pc:sldMk cId="481081213" sldId="336"/>
            <ac:spMk id="9" creationId="{BD7DFD7F-5D98-300A-DFC9-B36FE3B1A949}"/>
          </ac:spMkLst>
        </pc:spChg>
        <pc:spChg chg="del">
          <ac:chgData name="Yusen Tang" userId="S::yusen.tang@mail.mcgill.ca::b5626446-e639-4c30-b940-d451084c5f3c" providerId="AD" clId="Web-{1488C901-9F87-4283-8D16-A7D475405FE7}" dt="2023-08-21T00:02:30.055" v="979"/>
          <ac:spMkLst>
            <pc:docMk/>
            <pc:sldMk cId="481081213" sldId="336"/>
            <ac:spMk id="10" creationId="{8C163322-DDC9-F8F6-A452-277F35F0A189}"/>
          </ac:spMkLst>
        </pc:spChg>
        <pc:spChg chg="del">
          <ac:chgData name="Yusen Tang" userId="S::yusen.tang@mail.mcgill.ca::b5626446-e639-4c30-b940-d451084c5f3c" providerId="AD" clId="Web-{1488C901-9F87-4283-8D16-A7D475405FE7}" dt="2023-08-21T00:02:30.055" v="978"/>
          <ac:spMkLst>
            <pc:docMk/>
            <pc:sldMk cId="481081213" sldId="336"/>
            <ac:spMk id="11" creationId="{FC7E8F6B-1654-DA3A-3F08-C784DB066EC1}"/>
          </ac:spMkLst>
        </pc:spChg>
        <pc:spChg chg="del">
          <ac:chgData name="Yusen Tang" userId="S::yusen.tang@mail.mcgill.ca::b5626446-e639-4c30-b940-d451084c5f3c" providerId="AD" clId="Web-{1488C901-9F87-4283-8D16-A7D475405FE7}" dt="2023-08-21T00:02:30.055" v="977"/>
          <ac:spMkLst>
            <pc:docMk/>
            <pc:sldMk cId="481081213" sldId="336"/>
            <ac:spMk id="12" creationId="{7B017BFE-E4B4-9E91-1267-1406692B6703}"/>
          </ac:spMkLst>
        </pc:spChg>
        <pc:spChg chg="del">
          <ac:chgData name="Yusen Tang" userId="S::yusen.tang@mail.mcgill.ca::b5626446-e639-4c30-b940-d451084c5f3c" providerId="AD" clId="Web-{1488C901-9F87-4283-8D16-A7D475405FE7}" dt="2023-08-21T00:02:30.055" v="976"/>
          <ac:spMkLst>
            <pc:docMk/>
            <pc:sldMk cId="481081213" sldId="336"/>
            <ac:spMk id="13" creationId="{D346FA21-5277-7E0E-ECAA-F06720D679AE}"/>
          </ac:spMkLst>
        </pc:spChg>
        <pc:spChg chg="del">
          <ac:chgData name="Yusen Tang" userId="S::yusen.tang@mail.mcgill.ca::b5626446-e639-4c30-b940-d451084c5f3c" providerId="AD" clId="Web-{1488C901-9F87-4283-8D16-A7D475405FE7}" dt="2023-08-21T00:02:30.055" v="975"/>
          <ac:spMkLst>
            <pc:docMk/>
            <pc:sldMk cId="481081213" sldId="336"/>
            <ac:spMk id="14" creationId="{4F8E8C14-BDAA-56B9-CB69-B4949093EA69}"/>
          </ac:spMkLst>
        </pc:spChg>
        <pc:spChg chg="del">
          <ac:chgData name="Yusen Tang" userId="S::yusen.tang@mail.mcgill.ca::b5626446-e639-4c30-b940-d451084c5f3c" providerId="AD" clId="Web-{1488C901-9F87-4283-8D16-A7D475405FE7}" dt="2023-08-21T00:02:30.055" v="974"/>
          <ac:spMkLst>
            <pc:docMk/>
            <pc:sldMk cId="481081213" sldId="336"/>
            <ac:spMk id="15" creationId="{141E8C9E-7C64-F822-113D-34A6E042592A}"/>
          </ac:spMkLst>
        </pc:spChg>
        <pc:spChg chg="del">
          <ac:chgData name="Yusen Tang" userId="S::yusen.tang@mail.mcgill.ca::b5626446-e639-4c30-b940-d451084c5f3c" providerId="AD" clId="Web-{1488C901-9F87-4283-8D16-A7D475405FE7}" dt="2023-08-21T00:02:30.055" v="973"/>
          <ac:spMkLst>
            <pc:docMk/>
            <pc:sldMk cId="481081213" sldId="336"/>
            <ac:spMk id="16" creationId="{8E684515-8E8D-E4E4-8B3A-7751FB066A0B}"/>
          </ac:spMkLst>
        </pc:spChg>
        <pc:spChg chg="del">
          <ac:chgData name="Yusen Tang" userId="S::yusen.tang@mail.mcgill.ca::b5626446-e639-4c30-b940-d451084c5f3c" providerId="AD" clId="Web-{1488C901-9F87-4283-8D16-A7D475405FE7}" dt="2023-08-21T00:02:30.055" v="972"/>
          <ac:spMkLst>
            <pc:docMk/>
            <pc:sldMk cId="481081213" sldId="336"/>
            <ac:spMk id="17" creationId="{36BF141D-8794-0CA5-A100-2B685F77DE3E}"/>
          </ac:spMkLst>
        </pc:spChg>
        <pc:spChg chg="del">
          <ac:chgData name="Yusen Tang" userId="S::yusen.tang@mail.mcgill.ca::b5626446-e639-4c30-b940-d451084c5f3c" providerId="AD" clId="Web-{1488C901-9F87-4283-8D16-A7D475405FE7}" dt="2023-08-21T00:02:30.055" v="971"/>
          <ac:spMkLst>
            <pc:docMk/>
            <pc:sldMk cId="481081213" sldId="336"/>
            <ac:spMk id="18" creationId="{B14A6001-0B19-2666-6754-78E45D594C45}"/>
          </ac:spMkLst>
        </pc:spChg>
        <pc:spChg chg="del">
          <ac:chgData name="Yusen Tang" userId="S::yusen.tang@mail.mcgill.ca::b5626446-e639-4c30-b940-d451084c5f3c" providerId="AD" clId="Web-{1488C901-9F87-4283-8D16-A7D475405FE7}" dt="2023-08-21T00:02:30.055" v="970"/>
          <ac:spMkLst>
            <pc:docMk/>
            <pc:sldMk cId="481081213" sldId="336"/>
            <ac:spMk id="19" creationId="{E165A440-1AFD-3ACC-696A-C222867FA61B}"/>
          </ac:spMkLst>
        </pc:spChg>
        <pc:spChg chg="mod">
          <ac:chgData name="Yusen Tang" userId="S::yusen.tang@mail.mcgill.ca::b5626446-e639-4c30-b940-d451084c5f3c" providerId="AD" clId="Web-{1488C901-9F87-4283-8D16-A7D475405FE7}" dt="2023-08-21T00:01:17.929" v="969" actId="20577"/>
          <ac:spMkLst>
            <pc:docMk/>
            <pc:sldMk cId="481081213" sldId="336"/>
            <ac:spMk id="20" creationId="{C3C23F84-E5C9-8261-CC30-3094293E25A6}"/>
          </ac:spMkLst>
        </pc:spChg>
        <pc:picChg chg="add mod">
          <ac:chgData name="Yusen Tang" userId="S::yusen.tang@mail.mcgill.ca::b5626446-e639-4c30-b940-d451084c5f3c" providerId="AD" clId="Web-{1488C901-9F87-4283-8D16-A7D475405FE7}" dt="2023-08-21T00:02:44.696" v="993" actId="1076"/>
          <ac:picMkLst>
            <pc:docMk/>
            <pc:sldMk cId="481081213" sldId="336"/>
            <ac:picMk id="21" creationId="{607704C1-3B4F-5E8E-79A8-7A3660E1DAE4}"/>
          </ac:picMkLst>
        </pc:picChg>
      </pc:sldChg>
      <pc:sldChg chg="addSp delSp modSp new">
        <pc:chgData name="Yusen Tang" userId="S::yusen.tang@mail.mcgill.ca::b5626446-e639-4c30-b940-d451084c5f3c" providerId="AD" clId="Web-{1488C901-9F87-4283-8D16-A7D475405FE7}" dt="2023-08-21T00:16:11.863" v="1092" actId="20577"/>
        <pc:sldMkLst>
          <pc:docMk/>
          <pc:sldMk cId="2513069499" sldId="337"/>
        </pc:sldMkLst>
        <pc:spChg chg="del">
          <ac:chgData name="Yusen Tang" userId="S::yusen.tang@mail.mcgill.ca::b5626446-e639-4c30-b940-d451084c5f3c" providerId="AD" clId="Web-{1488C901-9F87-4283-8D16-A7D475405FE7}" dt="2023-08-21T00:11:54.500" v="1018"/>
          <ac:spMkLst>
            <pc:docMk/>
            <pc:sldMk cId="2513069499" sldId="337"/>
            <ac:spMk id="2" creationId="{C6940463-909B-BDB7-B3CC-5326EC1BD5C1}"/>
          </ac:spMkLst>
        </pc:spChg>
        <pc:spChg chg="del">
          <ac:chgData name="Yusen Tang" userId="S::yusen.tang@mail.mcgill.ca::b5626446-e639-4c30-b940-d451084c5f3c" providerId="AD" clId="Web-{1488C901-9F87-4283-8D16-A7D475405FE7}" dt="2023-08-21T00:11:54.500" v="1017"/>
          <ac:spMkLst>
            <pc:docMk/>
            <pc:sldMk cId="2513069499" sldId="337"/>
            <ac:spMk id="3" creationId="{FB2AF6C3-BE5D-D8B4-2DF4-95CEE3D2502A}"/>
          </ac:spMkLst>
        </pc:spChg>
        <pc:spChg chg="del">
          <ac:chgData name="Yusen Tang" userId="S::yusen.tang@mail.mcgill.ca::b5626446-e639-4c30-b940-d451084c5f3c" providerId="AD" clId="Web-{1488C901-9F87-4283-8D16-A7D475405FE7}" dt="2023-08-21T00:11:54.500" v="1016"/>
          <ac:spMkLst>
            <pc:docMk/>
            <pc:sldMk cId="2513069499" sldId="337"/>
            <ac:spMk id="4" creationId="{308292F9-4E30-7347-1530-73DEDB6C27AC}"/>
          </ac:spMkLst>
        </pc:spChg>
        <pc:spChg chg="del">
          <ac:chgData name="Yusen Tang" userId="S::yusen.tang@mail.mcgill.ca::b5626446-e639-4c30-b940-d451084c5f3c" providerId="AD" clId="Web-{1488C901-9F87-4283-8D16-A7D475405FE7}" dt="2023-08-21T00:11:54.500" v="1015"/>
          <ac:spMkLst>
            <pc:docMk/>
            <pc:sldMk cId="2513069499" sldId="337"/>
            <ac:spMk id="5" creationId="{6846400F-7AD5-AA14-3206-3BC5B3D848A4}"/>
          </ac:spMkLst>
        </pc:spChg>
        <pc:spChg chg="del">
          <ac:chgData name="Yusen Tang" userId="S::yusen.tang@mail.mcgill.ca::b5626446-e639-4c30-b940-d451084c5f3c" providerId="AD" clId="Web-{1488C901-9F87-4283-8D16-A7D475405FE7}" dt="2023-08-21T00:11:54.500" v="1014"/>
          <ac:spMkLst>
            <pc:docMk/>
            <pc:sldMk cId="2513069499" sldId="337"/>
            <ac:spMk id="6" creationId="{7AAE2DB0-E73D-1C4F-C3DE-AE08BBB3A081}"/>
          </ac:spMkLst>
        </pc:spChg>
        <pc:spChg chg="del">
          <ac:chgData name="Yusen Tang" userId="S::yusen.tang@mail.mcgill.ca::b5626446-e639-4c30-b940-d451084c5f3c" providerId="AD" clId="Web-{1488C901-9F87-4283-8D16-A7D475405FE7}" dt="2023-08-21T00:11:54.500" v="1013"/>
          <ac:spMkLst>
            <pc:docMk/>
            <pc:sldMk cId="2513069499" sldId="337"/>
            <ac:spMk id="7" creationId="{5AA32EE9-8C78-B3B6-A077-1EF03083AAFD}"/>
          </ac:spMkLst>
        </pc:spChg>
        <pc:spChg chg="del">
          <ac:chgData name="Yusen Tang" userId="S::yusen.tang@mail.mcgill.ca::b5626446-e639-4c30-b940-d451084c5f3c" providerId="AD" clId="Web-{1488C901-9F87-4283-8D16-A7D475405FE7}" dt="2023-08-21T00:11:54.500" v="1012"/>
          <ac:spMkLst>
            <pc:docMk/>
            <pc:sldMk cId="2513069499" sldId="337"/>
            <ac:spMk id="8" creationId="{E8D9BC4E-9FEC-AEAB-774C-3F420F06CC66}"/>
          </ac:spMkLst>
        </pc:spChg>
        <pc:spChg chg="del">
          <ac:chgData name="Yusen Tang" userId="S::yusen.tang@mail.mcgill.ca::b5626446-e639-4c30-b940-d451084c5f3c" providerId="AD" clId="Web-{1488C901-9F87-4283-8D16-A7D475405FE7}" dt="2023-08-21T00:11:54.500" v="1011"/>
          <ac:spMkLst>
            <pc:docMk/>
            <pc:sldMk cId="2513069499" sldId="337"/>
            <ac:spMk id="9" creationId="{D3E8A24A-4DD1-ED0E-EF16-492B1BF0F4F2}"/>
          </ac:spMkLst>
        </pc:spChg>
        <pc:spChg chg="del">
          <ac:chgData name="Yusen Tang" userId="S::yusen.tang@mail.mcgill.ca::b5626446-e639-4c30-b940-d451084c5f3c" providerId="AD" clId="Web-{1488C901-9F87-4283-8D16-A7D475405FE7}" dt="2023-08-21T00:11:54.500" v="1010"/>
          <ac:spMkLst>
            <pc:docMk/>
            <pc:sldMk cId="2513069499" sldId="337"/>
            <ac:spMk id="10" creationId="{1EA6828A-5C58-5BE9-168B-8537C3D7BA1D}"/>
          </ac:spMkLst>
        </pc:spChg>
        <pc:spChg chg="del">
          <ac:chgData name="Yusen Tang" userId="S::yusen.tang@mail.mcgill.ca::b5626446-e639-4c30-b940-d451084c5f3c" providerId="AD" clId="Web-{1488C901-9F87-4283-8D16-A7D475405FE7}" dt="2023-08-21T00:11:54.500" v="1009"/>
          <ac:spMkLst>
            <pc:docMk/>
            <pc:sldMk cId="2513069499" sldId="337"/>
            <ac:spMk id="11" creationId="{3A8D2FC7-61CF-89D7-36C7-2A8BB9A76EDA}"/>
          </ac:spMkLst>
        </pc:spChg>
        <pc:spChg chg="del">
          <ac:chgData name="Yusen Tang" userId="S::yusen.tang@mail.mcgill.ca::b5626446-e639-4c30-b940-d451084c5f3c" providerId="AD" clId="Web-{1488C901-9F87-4283-8D16-A7D475405FE7}" dt="2023-08-21T00:11:54.500" v="1008"/>
          <ac:spMkLst>
            <pc:docMk/>
            <pc:sldMk cId="2513069499" sldId="337"/>
            <ac:spMk id="12" creationId="{3AA07DFF-63DD-3575-6525-5EAF8356BEC9}"/>
          </ac:spMkLst>
        </pc:spChg>
        <pc:spChg chg="del">
          <ac:chgData name="Yusen Tang" userId="S::yusen.tang@mail.mcgill.ca::b5626446-e639-4c30-b940-d451084c5f3c" providerId="AD" clId="Web-{1488C901-9F87-4283-8D16-A7D475405FE7}" dt="2023-08-21T00:11:54.500" v="1007"/>
          <ac:spMkLst>
            <pc:docMk/>
            <pc:sldMk cId="2513069499" sldId="337"/>
            <ac:spMk id="13" creationId="{2F25008C-347E-5E19-2749-57DE8DD1C711}"/>
          </ac:spMkLst>
        </pc:spChg>
        <pc:spChg chg="del">
          <ac:chgData name="Yusen Tang" userId="S::yusen.tang@mail.mcgill.ca::b5626446-e639-4c30-b940-d451084c5f3c" providerId="AD" clId="Web-{1488C901-9F87-4283-8D16-A7D475405FE7}" dt="2023-08-21T00:11:54.484" v="1006"/>
          <ac:spMkLst>
            <pc:docMk/>
            <pc:sldMk cId="2513069499" sldId="337"/>
            <ac:spMk id="14" creationId="{F6035A1C-E793-3738-A4B2-705097754CE3}"/>
          </ac:spMkLst>
        </pc:spChg>
        <pc:spChg chg="del">
          <ac:chgData name="Yusen Tang" userId="S::yusen.tang@mail.mcgill.ca::b5626446-e639-4c30-b940-d451084c5f3c" providerId="AD" clId="Web-{1488C901-9F87-4283-8D16-A7D475405FE7}" dt="2023-08-21T00:11:54.484" v="1005"/>
          <ac:spMkLst>
            <pc:docMk/>
            <pc:sldMk cId="2513069499" sldId="337"/>
            <ac:spMk id="15" creationId="{D3112BF6-C01C-181A-2E61-9DCF3041A57B}"/>
          </ac:spMkLst>
        </pc:spChg>
        <pc:spChg chg="del">
          <ac:chgData name="Yusen Tang" userId="S::yusen.tang@mail.mcgill.ca::b5626446-e639-4c30-b940-d451084c5f3c" providerId="AD" clId="Web-{1488C901-9F87-4283-8D16-A7D475405FE7}" dt="2023-08-21T00:11:54.484" v="1004"/>
          <ac:spMkLst>
            <pc:docMk/>
            <pc:sldMk cId="2513069499" sldId="337"/>
            <ac:spMk id="16" creationId="{47B07625-A9A2-C255-D0AD-32DF757D1F49}"/>
          </ac:spMkLst>
        </pc:spChg>
        <pc:spChg chg="del">
          <ac:chgData name="Yusen Tang" userId="S::yusen.tang@mail.mcgill.ca::b5626446-e639-4c30-b940-d451084c5f3c" providerId="AD" clId="Web-{1488C901-9F87-4283-8D16-A7D475405FE7}" dt="2023-08-21T00:11:54.484" v="1003"/>
          <ac:spMkLst>
            <pc:docMk/>
            <pc:sldMk cId="2513069499" sldId="337"/>
            <ac:spMk id="17" creationId="{5AD61B74-1AF1-3F9D-7394-23F5C8CCD3F9}"/>
          </ac:spMkLst>
        </pc:spChg>
        <pc:spChg chg="del">
          <ac:chgData name="Yusen Tang" userId="S::yusen.tang@mail.mcgill.ca::b5626446-e639-4c30-b940-d451084c5f3c" providerId="AD" clId="Web-{1488C901-9F87-4283-8D16-A7D475405FE7}" dt="2023-08-21T00:11:54.484" v="1002"/>
          <ac:spMkLst>
            <pc:docMk/>
            <pc:sldMk cId="2513069499" sldId="337"/>
            <ac:spMk id="18" creationId="{54D0FF4C-9D68-2C1B-CC82-9E05D8EAC6FF}"/>
          </ac:spMkLst>
        </pc:spChg>
        <pc:spChg chg="del">
          <ac:chgData name="Yusen Tang" userId="S::yusen.tang@mail.mcgill.ca::b5626446-e639-4c30-b940-d451084c5f3c" providerId="AD" clId="Web-{1488C901-9F87-4283-8D16-A7D475405FE7}" dt="2023-08-21T00:11:54.484" v="1001"/>
          <ac:spMkLst>
            <pc:docMk/>
            <pc:sldMk cId="2513069499" sldId="337"/>
            <ac:spMk id="19" creationId="{91575EC5-2BD3-125B-44AF-700285D1B326}"/>
          </ac:spMkLst>
        </pc:spChg>
        <pc:spChg chg="mod">
          <ac:chgData name="Yusen Tang" userId="S::yusen.tang@mail.mcgill.ca::b5626446-e639-4c30-b940-d451084c5f3c" providerId="AD" clId="Web-{1488C901-9F87-4283-8D16-A7D475405FE7}" dt="2023-08-21T00:11:50.281" v="1000" actId="20577"/>
          <ac:spMkLst>
            <pc:docMk/>
            <pc:sldMk cId="2513069499" sldId="337"/>
            <ac:spMk id="20" creationId="{9FA31D3C-1BA8-4532-AD2B-750210ACE762}"/>
          </ac:spMkLst>
        </pc:spChg>
        <pc:spChg chg="add mod">
          <ac:chgData name="Yusen Tang" userId="S::yusen.tang@mail.mcgill.ca::b5626446-e639-4c30-b940-d451084c5f3c" providerId="AD" clId="Web-{1488C901-9F87-4283-8D16-A7D475405FE7}" dt="2023-08-21T00:12:51.829" v="1026" actId="1076"/>
          <ac:spMkLst>
            <pc:docMk/>
            <pc:sldMk cId="2513069499" sldId="337"/>
            <ac:spMk id="24" creationId="{0AF9F7B6-5EAF-7AAD-DE76-90D78CCED4D9}"/>
          </ac:spMkLst>
        </pc:spChg>
        <pc:spChg chg="add mod">
          <ac:chgData name="Yusen Tang" userId="S::yusen.tang@mail.mcgill.ca::b5626446-e639-4c30-b940-d451084c5f3c" providerId="AD" clId="Web-{1488C901-9F87-4283-8D16-A7D475405FE7}" dt="2023-08-21T00:13:03.329" v="1033" actId="20577"/>
          <ac:spMkLst>
            <pc:docMk/>
            <pc:sldMk cId="2513069499" sldId="337"/>
            <ac:spMk id="26" creationId="{651010D7-C460-8270-522C-BCE2E6FF9A44}"/>
          </ac:spMkLst>
        </pc:spChg>
        <pc:spChg chg="add mod">
          <ac:chgData name="Yusen Tang" userId="S::yusen.tang@mail.mcgill.ca::b5626446-e639-4c30-b940-d451084c5f3c" providerId="AD" clId="Web-{1488C901-9F87-4283-8D16-A7D475405FE7}" dt="2023-08-21T00:16:11.863" v="1092" actId="20577"/>
          <ac:spMkLst>
            <pc:docMk/>
            <pc:sldMk cId="2513069499" sldId="337"/>
            <ac:spMk id="27" creationId="{F5DB9701-7B06-B5F4-C98D-29CBA68C36B0}"/>
          </ac:spMkLst>
        </pc:spChg>
        <pc:picChg chg="add mod">
          <ac:chgData name="Yusen Tang" userId="S::yusen.tang@mail.mcgill.ca::b5626446-e639-4c30-b940-d451084c5f3c" providerId="AD" clId="Web-{1488C901-9F87-4283-8D16-A7D475405FE7}" dt="2023-08-21T00:12:00.922" v="1021" actId="14100"/>
          <ac:picMkLst>
            <pc:docMk/>
            <pc:sldMk cId="2513069499" sldId="337"/>
            <ac:picMk id="21" creationId="{7E467215-DF42-38D4-47A9-BD7DD9C55653}"/>
          </ac:picMkLst>
        </pc:picChg>
        <pc:picChg chg="add mod">
          <ac:chgData name="Yusen Tang" userId="S::yusen.tang@mail.mcgill.ca::b5626446-e639-4c30-b940-d451084c5f3c" providerId="AD" clId="Web-{1488C901-9F87-4283-8D16-A7D475405FE7}" dt="2023-08-21T00:12:31.594" v="1023" actId="1076"/>
          <ac:picMkLst>
            <pc:docMk/>
            <pc:sldMk cId="2513069499" sldId="337"/>
            <ac:picMk id="22" creationId="{FE107DE6-9F34-F005-92FF-290084D050C7}"/>
          </ac:picMkLst>
        </pc:picChg>
      </pc:sldChg>
      <pc:sldChg chg="addSp delSp modSp new">
        <pc:chgData name="Yusen Tang" userId="S::yusen.tang@mail.mcgill.ca::b5626446-e639-4c30-b940-d451084c5f3c" providerId="AD" clId="Web-{1488C901-9F87-4283-8D16-A7D475405FE7}" dt="2023-08-21T00:28:32.799" v="1219" actId="14100"/>
        <pc:sldMkLst>
          <pc:docMk/>
          <pc:sldMk cId="952428376" sldId="338"/>
        </pc:sldMkLst>
        <pc:spChg chg="del">
          <ac:chgData name="Yusen Tang" userId="S::yusen.tang@mail.mcgill.ca::b5626446-e639-4c30-b940-d451084c5f3c" providerId="AD" clId="Web-{1488C901-9F87-4283-8D16-A7D475405FE7}" dt="2023-08-21T00:25:55.777" v="1199"/>
          <ac:spMkLst>
            <pc:docMk/>
            <pc:sldMk cId="952428376" sldId="338"/>
            <ac:spMk id="2" creationId="{2ACF0699-7D4E-E3B9-76C8-D7B4AD50CB45}"/>
          </ac:spMkLst>
        </pc:spChg>
        <pc:spChg chg="del">
          <ac:chgData name="Yusen Tang" userId="S::yusen.tang@mail.mcgill.ca::b5626446-e639-4c30-b940-d451084c5f3c" providerId="AD" clId="Web-{1488C901-9F87-4283-8D16-A7D475405FE7}" dt="2023-08-21T00:25:55.777" v="1198"/>
          <ac:spMkLst>
            <pc:docMk/>
            <pc:sldMk cId="952428376" sldId="338"/>
            <ac:spMk id="3" creationId="{D2FD6446-2C39-F5E9-B30A-AAEAA6B2C712}"/>
          </ac:spMkLst>
        </pc:spChg>
        <pc:spChg chg="del">
          <ac:chgData name="Yusen Tang" userId="S::yusen.tang@mail.mcgill.ca::b5626446-e639-4c30-b940-d451084c5f3c" providerId="AD" clId="Web-{1488C901-9F87-4283-8D16-A7D475405FE7}" dt="2023-08-21T00:25:55.777" v="1197"/>
          <ac:spMkLst>
            <pc:docMk/>
            <pc:sldMk cId="952428376" sldId="338"/>
            <ac:spMk id="4" creationId="{E3899A2B-6FB5-CFC7-FC88-0DDC13E15D25}"/>
          </ac:spMkLst>
        </pc:spChg>
        <pc:spChg chg="del">
          <ac:chgData name="Yusen Tang" userId="S::yusen.tang@mail.mcgill.ca::b5626446-e639-4c30-b940-d451084c5f3c" providerId="AD" clId="Web-{1488C901-9F87-4283-8D16-A7D475405FE7}" dt="2023-08-21T00:25:55.777" v="1196"/>
          <ac:spMkLst>
            <pc:docMk/>
            <pc:sldMk cId="952428376" sldId="338"/>
            <ac:spMk id="5" creationId="{BC735CCC-3412-B294-DCB5-E8F991A7F09A}"/>
          </ac:spMkLst>
        </pc:spChg>
        <pc:spChg chg="del">
          <ac:chgData name="Yusen Tang" userId="S::yusen.tang@mail.mcgill.ca::b5626446-e639-4c30-b940-d451084c5f3c" providerId="AD" clId="Web-{1488C901-9F87-4283-8D16-A7D475405FE7}" dt="2023-08-21T00:25:55.777" v="1195"/>
          <ac:spMkLst>
            <pc:docMk/>
            <pc:sldMk cId="952428376" sldId="338"/>
            <ac:spMk id="6" creationId="{77F9972B-03B0-BE89-333F-31DD5421830E}"/>
          </ac:spMkLst>
        </pc:spChg>
        <pc:spChg chg="del">
          <ac:chgData name="Yusen Tang" userId="S::yusen.tang@mail.mcgill.ca::b5626446-e639-4c30-b940-d451084c5f3c" providerId="AD" clId="Web-{1488C901-9F87-4283-8D16-A7D475405FE7}" dt="2023-08-21T00:25:55.777" v="1194"/>
          <ac:spMkLst>
            <pc:docMk/>
            <pc:sldMk cId="952428376" sldId="338"/>
            <ac:spMk id="7" creationId="{82298A5F-755E-1CAB-932E-6CD8AEFE6B5A}"/>
          </ac:spMkLst>
        </pc:spChg>
        <pc:spChg chg="del">
          <ac:chgData name="Yusen Tang" userId="S::yusen.tang@mail.mcgill.ca::b5626446-e639-4c30-b940-d451084c5f3c" providerId="AD" clId="Web-{1488C901-9F87-4283-8D16-A7D475405FE7}" dt="2023-08-21T00:25:55.777" v="1193"/>
          <ac:spMkLst>
            <pc:docMk/>
            <pc:sldMk cId="952428376" sldId="338"/>
            <ac:spMk id="8" creationId="{82817089-00C8-1D3D-BF29-06DF2C8E5A81}"/>
          </ac:spMkLst>
        </pc:spChg>
        <pc:spChg chg="del">
          <ac:chgData name="Yusen Tang" userId="S::yusen.tang@mail.mcgill.ca::b5626446-e639-4c30-b940-d451084c5f3c" providerId="AD" clId="Web-{1488C901-9F87-4283-8D16-A7D475405FE7}" dt="2023-08-21T00:25:55.777" v="1192"/>
          <ac:spMkLst>
            <pc:docMk/>
            <pc:sldMk cId="952428376" sldId="338"/>
            <ac:spMk id="9" creationId="{8FED77B0-C201-0FA1-CE5C-3F471433AD45}"/>
          </ac:spMkLst>
        </pc:spChg>
        <pc:spChg chg="del">
          <ac:chgData name="Yusen Tang" userId="S::yusen.tang@mail.mcgill.ca::b5626446-e639-4c30-b940-d451084c5f3c" providerId="AD" clId="Web-{1488C901-9F87-4283-8D16-A7D475405FE7}" dt="2023-08-21T00:25:55.777" v="1191"/>
          <ac:spMkLst>
            <pc:docMk/>
            <pc:sldMk cId="952428376" sldId="338"/>
            <ac:spMk id="10" creationId="{584DB849-CA90-4F63-867B-A8CCE1CB0B7B}"/>
          </ac:spMkLst>
        </pc:spChg>
        <pc:spChg chg="del">
          <ac:chgData name="Yusen Tang" userId="S::yusen.tang@mail.mcgill.ca::b5626446-e639-4c30-b940-d451084c5f3c" providerId="AD" clId="Web-{1488C901-9F87-4283-8D16-A7D475405FE7}" dt="2023-08-21T00:25:55.761" v="1190"/>
          <ac:spMkLst>
            <pc:docMk/>
            <pc:sldMk cId="952428376" sldId="338"/>
            <ac:spMk id="11" creationId="{966F3F44-78B0-5001-A3F3-F7A308971285}"/>
          </ac:spMkLst>
        </pc:spChg>
        <pc:spChg chg="del">
          <ac:chgData name="Yusen Tang" userId="S::yusen.tang@mail.mcgill.ca::b5626446-e639-4c30-b940-d451084c5f3c" providerId="AD" clId="Web-{1488C901-9F87-4283-8D16-A7D475405FE7}" dt="2023-08-21T00:25:55.761" v="1189"/>
          <ac:spMkLst>
            <pc:docMk/>
            <pc:sldMk cId="952428376" sldId="338"/>
            <ac:spMk id="12" creationId="{78B43DAB-D918-8D96-D455-AEC0BD896ED9}"/>
          </ac:spMkLst>
        </pc:spChg>
        <pc:spChg chg="del">
          <ac:chgData name="Yusen Tang" userId="S::yusen.tang@mail.mcgill.ca::b5626446-e639-4c30-b940-d451084c5f3c" providerId="AD" clId="Web-{1488C901-9F87-4283-8D16-A7D475405FE7}" dt="2023-08-21T00:25:55.761" v="1188"/>
          <ac:spMkLst>
            <pc:docMk/>
            <pc:sldMk cId="952428376" sldId="338"/>
            <ac:spMk id="13" creationId="{241D8327-C38E-9FF5-79D9-A90A1A5F2DC7}"/>
          </ac:spMkLst>
        </pc:spChg>
        <pc:spChg chg="del">
          <ac:chgData name="Yusen Tang" userId="S::yusen.tang@mail.mcgill.ca::b5626446-e639-4c30-b940-d451084c5f3c" providerId="AD" clId="Web-{1488C901-9F87-4283-8D16-A7D475405FE7}" dt="2023-08-21T00:25:55.761" v="1187"/>
          <ac:spMkLst>
            <pc:docMk/>
            <pc:sldMk cId="952428376" sldId="338"/>
            <ac:spMk id="14" creationId="{91BA44DB-00AC-2456-1BDF-635AE33D868F}"/>
          </ac:spMkLst>
        </pc:spChg>
        <pc:spChg chg="del">
          <ac:chgData name="Yusen Tang" userId="S::yusen.tang@mail.mcgill.ca::b5626446-e639-4c30-b940-d451084c5f3c" providerId="AD" clId="Web-{1488C901-9F87-4283-8D16-A7D475405FE7}" dt="2023-08-21T00:25:55.761" v="1186"/>
          <ac:spMkLst>
            <pc:docMk/>
            <pc:sldMk cId="952428376" sldId="338"/>
            <ac:spMk id="15" creationId="{3CC3C107-7AB8-D917-C1C9-A68C02BB4722}"/>
          </ac:spMkLst>
        </pc:spChg>
        <pc:spChg chg="del">
          <ac:chgData name="Yusen Tang" userId="S::yusen.tang@mail.mcgill.ca::b5626446-e639-4c30-b940-d451084c5f3c" providerId="AD" clId="Web-{1488C901-9F87-4283-8D16-A7D475405FE7}" dt="2023-08-21T00:25:55.761" v="1185"/>
          <ac:spMkLst>
            <pc:docMk/>
            <pc:sldMk cId="952428376" sldId="338"/>
            <ac:spMk id="16" creationId="{BB67D3EA-F1A0-160B-D42D-8FD68B293AE4}"/>
          </ac:spMkLst>
        </pc:spChg>
        <pc:spChg chg="del">
          <ac:chgData name="Yusen Tang" userId="S::yusen.tang@mail.mcgill.ca::b5626446-e639-4c30-b940-d451084c5f3c" providerId="AD" clId="Web-{1488C901-9F87-4283-8D16-A7D475405FE7}" dt="2023-08-21T00:25:55.761" v="1184"/>
          <ac:spMkLst>
            <pc:docMk/>
            <pc:sldMk cId="952428376" sldId="338"/>
            <ac:spMk id="17" creationId="{FBBA50B1-E723-AC4B-85E9-18581280DC10}"/>
          </ac:spMkLst>
        </pc:spChg>
        <pc:spChg chg="del">
          <ac:chgData name="Yusen Tang" userId="S::yusen.tang@mail.mcgill.ca::b5626446-e639-4c30-b940-d451084c5f3c" providerId="AD" clId="Web-{1488C901-9F87-4283-8D16-A7D475405FE7}" dt="2023-08-21T00:25:55.761" v="1183"/>
          <ac:spMkLst>
            <pc:docMk/>
            <pc:sldMk cId="952428376" sldId="338"/>
            <ac:spMk id="18" creationId="{4CCA7146-DD72-984D-78D8-C94C3C0D9478}"/>
          </ac:spMkLst>
        </pc:spChg>
        <pc:spChg chg="del">
          <ac:chgData name="Yusen Tang" userId="S::yusen.tang@mail.mcgill.ca::b5626446-e639-4c30-b940-d451084c5f3c" providerId="AD" clId="Web-{1488C901-9F87-4283-8D16-A7D475405FE7}" dt="2023-08-21T00:25:55.761" v="1182"/>
          <ac:spMkLst>
            <pc:docMk/>
            <pc:sldMk cId="952428376" sldId="338"/>
            <ac:spMk id="19" creationId="{98412FDF-37BF-25CF-178D-D7FAE32999FE}"/>
          </ac:spMkLst>
        </pc:spChg>
        <pc:spChg chg="mod">
          <ac:chgData name="Yusen Tang" userId="S::yusen.tang@mail.mcgill.ca::b5626446-e639-4c30-b940-d451084c5f3c" providerId="AD" clId="Web-{1488C901-9F87-4283-8D16-A7D475405FE7}" dt="2023-08-21T00:25:51.449" v="1181" actId="20577"/>
          <ac:spMkLst>
            <pc:docMk/>
            <pc:sldMk cId="952428376" sldId="338"/>
            <ac:spMk id="20" creationId="{7D39AEB0-CF56-050C-085A-898A34A52724}"/>
          </ac:spMkLst>
        </pc:spChg>
        <pc:picChg chg="add mod">
          <ac:chgData name="Yusen Tang" userId="S::yusen.tang@mail.mcgill.ca::b5626446-e639-4c30-b940-d451084c5f3c" providerId="AD" clId="Web-{1488C901-9F87-4283-8D16-A7D475405FE7}" dt="2023-08-21T00:28:26.424" v="1217" actId="1076"/>
          <ac:picMkLst>
            <pc:docMk/>
            <pc:sldMk cId="952428376" sldId="338"/>
            <ac:picMk id="21" creationId="{E66F0071-8D3F-34DD-C8D6-B035E8A5A333}"/>
          </ac:picMkLst>
        </pc:picChg>
        <pc:picChg chg="add mod modCrop">
          <ac:chgData name="Yusen Tang" userId="S::yusen.tang@mail.mcgill.ca::b5626446-e639-4c30-b940-d451084c5f3c" providerId="AD" clId="Web-{1488C901-9F87-4283-8D16-A7D475405FE7}" dt="2023-08-21T00:28:32.799" v="1219" actId="14100"/>
          <ac:picMkLst>
            <pc:docMk/>
            <pc:sldMk cId="952428376" sldId="338"/>
            <ac:picMk id="22" creationId="{39CAEB1E-D30B-67D8-D248-A673358A3CA1}"/>
          </ac:picMkLst>
        </pc:picChg>
      </pc:sldChg>
    </pc:docChg>
  </pc:docChgLst>
  <pc:docChgLst>
    <pc:chgData name="Zhiming Zhang" userId="S::zhiming.zhang@mail.mcgill.ca::db54b8f2-a84f-4a00-97f1-1429bdbc7382" providerId="AD" clId="Web-{0BF74D30-B43F-412B-AE26-B9DCD008C03A}"/>
    <pc:docChg chg="modSld">
      <pc:chgData name="Zhiming Zhang" userId="S::zhiming.zhang@mail.mcgill.ca::db54b8f2-a84f-4a00-97f1-1429bdbc7382" providerId="AD" clId="Web-{0BF74D30-B43F-412B-AE26-B9DCD008C03A}" dt="2023-08-21T01:50:53.785" v="227" actId="20577"/>
      <pc:docMkLst>
        <pc:docMk/>
      </pc:docMkLst>
      <pc:sldChg chg="modSp">
        <pc:chgData name="Zhiming Zhang" userId="S::zhiming.zhang@mail.mcgill.ca::db54b8f2-a84f-4a00-97f1-1429bdbc7382" providerId="AD" clId="Web-{0BF74D30-B43F-412B-AE26-B9DCD008C03A}" dt="2023-08-21T01:50:53.785" v="227" actId="20577"/>
        <pc:sldMkLst>
          <pc:docMk/>
          <pc:sldMk cId="2862959967" sldId="339"/>
        </pc:sldMkLst>
        <pc:spChg chg="mod">
          <ac:chgData name="Zhiming Zhang" userId="S::zhiming.zhang@mail.mcgill.ca::db54b8f2-a84f-4a00-97f1-1429bdbc7382" providerId="AD" clId="Web-{0BF74D30-B43F-412B-AE26-B9DCD008C03A}" dt="2023-08-21T01:50:53.785" v="227" actId="20577"/>
          <ac:spMkLst>
            <pc:docMk/>
            <pc:sldMk cId="2862959967" sldId="339"/>
            <ac:spMk id="3" creationId="{2B15A87D-0959-AEFB-C94D-68A7A5F125A7}"/>
          </ac:spMkLst>
        </pc:spChg>
      </pc:sldChg>
    </pc:docChg>
  </pc:docChgLst>
  <pc:docChgLst>
    <pc:chgData name="Ivy Lou" userId="S::qian.lou@mail.mcgill.ca::cce6d7eb-ee49-4509-8c12-6528a0da2914" providerId="AD" clId="Web-{402C712D-CA9E-422D-A9CA-C6928E8FF508}"/>
    <pc:docChg chg="addSld delSld modSld">
      <pc:chgData name="Ivy Lou" userId="S::qian.lou@mail.mcgill.ca::cce6d7eb-ee49-4509-8c12-6528a0da2914" providerId="AD" clId="Web-{402C712D-CA9E-422D-A9CA-C6928E8FF508}" dt="2023-08-18T19:01:05.917" v="40" actId="20577"/>
      <pc:docMkLst>
        <pc:docMk/>
      </pc:docMkLst>
      <pc:sldChg chg="delSp modSp">
        <pc:chgData name="Ivy Lou" userId="S::qian.lou@mail.mcgill.ca::cce6d7eb-ee49-4509-8c12-6528a0da2914" providerId="AD" clId="Web-{402C712D-CA9E-422D-A9CA-C6928E8FF508}" dt="2023-08-18T19:01:05.917" v="40" actId="20577"/>
        <pc:sldMkLst>
          <pc:docMk/>
          <pc:sldMk cId="0" sldId="256"/>
        </pc:sldMkLst>
        <pc:spChg chg="mod">
          <ac:chgData name="Ivy Lou" userId="S::qian.lou@mail.mcgill.ca::cce6d7eb-ee49-4509-8c12-6528a0da2914" providerId="AD" clId="Web-{402C712D-CA9E-422D-A9CA-C6928E8FF508}" dt="2023-08-18T19:00:59.745" v="36" actId="20577"/>
          <ac:spMkLst>
            <pc:docMk/>
            <pc:sldMk cId="0" sldId="256"/>
            <ac:spMk id="184" creationId="{00000000-0000-0000-0000-000000000000}"/>
          </ac:spMkLst>
        </pc:spChg>
        <pc:spChg chg="del">
          <ac:chgData name="Ivy Lou" userId="S::qian.lou@mail.mcgill.ca::cce6d7eb-ee49-4509-8c12-6528a0da2914" providerId="AD" clId="Web-{402C712D-CA9E-422D-A9CA-C6928E8FF508}" dt="2023-08-18T18:27:53.209" v="8"/>
          <ac:spMkLst>
            <pc:docMk/>
            <pc:sldMk cId="0" sldId="256"/>
            <ac:spMk id="279" creationId="{00000000-0000-0000-0000-000000000000}"/>
          </ac:spMkLst>
        </pc:spChg>
        <pc:spChg chg="mod">
          <ac:chgData name="Ivy Lou" userId="S::qian.lou@mail.mcgill.ca::cce6d7eb-ee49-4509-8c12-6528a0da2914" providerId="AD" clId="Web-{402C712D-CA9E-422D-A9CA-C6928E8FF508}" dt="2023-08-18T19:01:05.917" v="40" actId="20577"/>
          <ac:spMkLst>
            <pc:docMk/>
            <pc:sldMk cId="0" sldId="256"/>
            <ac:spMk id="280" creationId="{00000000-0000-0000-0000-000000000000}"/>
          </ac:spMkLst>
        </pc:spChg>
      </pc:sldChg>
      <pc:sldChg chg="addSp delSp modSp">
        <pc:chgData name="Ivy Lou" userId="S::qian.lou@mail.mcgill.ca::cce6d7eb-ee49-4509-8c12-6528a0da2914" providerId="AD" clId="Web-{402C712D-CA9E-422D-A9CA-C6928E8FF508}" dt="2023-08-18T18:28:30.725" v="18"/>
        <pc:sldMkLst>
          <pc:docMk/>
          <pc:sldMk cId="0" sldId="289"/>
        </pc:sldMkLst>
        <pc:spChg chg="add del mod">
          <ac:chgData name="Ivy Lou" userId="S::qian.lou@mail.mcgill.ca::cce6d7eb-ee49-4509-8c12-6528a0da2914" providerId="AD" clId="Web-{402C712D-CA9E-422D-A9CA-C6928E8FF508}" dt="2023-08-18T18:28:30.725" v="18"/>
          <ac:spMkLst>
            <pc:docMk/>
            <pc:sldMk cId="0" sldId="289"/>
            <ac:spMk id="3" creationId="{DBB7058A-0E96-8E99-227D-53610E4A63A2}"/>
          </ac:spMkLst>
        </pc:spChg>
        <pc:spChg chg="del">
          <ac:chgData name="Ivy Lou" userId="S::qian.lou@mail.mcgill.ca::cce6d7eb-ee49-4509-8c12-6528a0da2914" providerId="AD" clId="Web-{402C712D-CA9E-422D-A9CA-C6928E8FF508}" dt="2023-08-18T18:28:21.694" v="9"/>
          <ac:spMkLst>
            <pc:docMk/>
            <pc:sldMk cId="0" sldId="289"/>
            <ac:spMk id="2306" creationId="{00000000-0000-0000-0000-000000000000}"/>
          </ac:spMkLst>
        </pc:spChg>
        <pc:spChg chg="del">
          <ac:chgData name="Ivy Lou" userId="S::qian.lou@mail.mcgill.ca::cce6d7eb-ee49-4509-8c12-6528a0da2914" providerId="AD" clId="Web-{402C712D-CA9E-422D-A9CA-C6928E8FF508}" dt="2023-08-18T18:28:24.913" v="17"/>
          <ac:spMkLst>
            <pc:docMk/>
            <pc:sldMk cId="0" sldId="289"/>
            <ac:spMk id="2308" creationId="{00000000-0000-0000-0000-000000000000}"/>
          </ac:spMkLst>
        </pc:spChg>
        <pc:spChg chg="del">
          <ac:chgData name="Ivy Lou" userId="S::qian.lou@mail.mcgill.ca::cce6d7eb-ee49-4509-8c12-6528a0da2914" providerId="AD" clId="Web-{402C712D-CA9E-422D-A9CA-C6928E8FF508}" dt="2023-08-18T18:28:24.913" v="15"/>
          <ac:spMkLst>
            <pc:docMk/>
            <pc:sldMk cId="0" sldId="289"/>
            <ac:spMk id="2314" creationId="{00000000-0000-0000-0000-000000000000}"/>
          </ac:spMkLst>
        </pc:spChg>
        <pc:spChg chg="del">
          <ac:chgData name="Ivy Lou" userId="S::qian.lou@mail.mcgill.ca::cce6d7eb-ee49-4509-8c12-6528a0da2914" providerId="AD" clId="Web-{402C712D-CA9E-422D-A9CA-C6928E8FF508}" dt="2023-08-18T18:28:24.913" v="14"/>
          <ac:spMkLst>
            <pc:docMk/>
            <pc:sldMk cId="0" sldId="289"/>
            <ac:spMk id="2315" creationId="{00000000-0000-0000-0000-000000000000}"/>
          </ac:spMkLst>
        </pc:spChg>
        <pc:spChg chg="del">
          <ac:chgData name="Ivy Lou" userId="S::qian.lou@mail.mcgill.ca::cce6d7eb-ee49-4509-8c12-6528a0da2914" providerId="AD" clId="Web-{402C712D-CA9E-422D-A9CA-C6928E8FF508}" dt="2023-08-18T18:28:24.913" v="11"/>
          <ac:spMkLst>
            <pc:docMk/>
            <pc:sldMk cId="0" sldId="289"/>
            <ac:spMk id="2390" creationId="{00000000-0000-0000-0000-000000000000}"/>
          </ac:spMkLst>
        </pc:spChg>
        <pc:grpChg chg="del">
          <ac:chgData name="Ivy Lou" userId="S::qian.lou@mail.mcgill.ca::cce6d7eb-ee49-4509-8c12-6528a0da2914" providerId="AD" clId="Web-{402C712D-CA9E-422D-A9CA-C6928E8FF508}" dt="2023-08-18T18:28:24.913" v="16"/>
          <ac:grpSpMkLst>
            <pc:docMk/>
            <pc:sldMk cId="0" sldId="289"/>
            <ac:grpSpMk id="2309" creationId="{00000000-0000-0000-0000-000000000000}"/>
          </ac:grpSpMkLst>
        </pc:grpChg>
        <pc:grpChg chg="del">
          <ac:chgData name="Ivy Lou" userId="S::qian.lou@mail.mcgill.ca::cce6d7eb-ee49-4509-8c12-6528a0da2914" providerId="AD" clId="Web-{402C712D-CA9E-422D-A9CA-C6928E8FF508}" dt="2023-08-18T18:28:24.913" v="13"/>
          <ac:grpSpMkLst>
            <pc:docMk/>
            <pc:sldMk cId="0" sldId="289"/>
            <ac:grpSpMk id="2316" creationId="{00000000-0000-0000-0000-000000000000}"/>
          </ac:grpSpMkLst>
        </pc:grpChg>
        <pc:grpChg chg="del">
          <ac:chgData name="Ivy Lou" userId="S::qian.lou@mail.mcgill.ca::cce6d7eb-ee49-4509-8c12-6528a0da2914" providerId="AD" clId="Web-{402C712D-CA9E-422D-A9CA-C6928E8FF508}" dt="2023-08-18T18:28:24.913" v="12"/>
          <ac:grpSpMkLst>
            <pc:docMk/>
            <pc:sldMk cId="0" sldId="289"/>
            <ac:grpSpMk id="2325" creationId="{00000000-0000-0000-0000-000000000000}"/>
          </ac:grpSpMkLst>
        </pc:grpChg>
        <pc:grpChg chg="del">
          <ac:chgData name="Ivy Lou" userId="S::qian.lou@mail.mcgill.ca::cce6d7eb-ee49-4509-8c12-6528a0da2914" providerId="AD" clId="Web-{402C712D-CA9E-422D-A9CA-C6928E8FF508}" dt="2023-08-18T18:28:24.913" v="10"/>
          <ac:grpSpMkLst>
            <pc:docMk/>
            <pc:sldMk cId="0" sldId="289"/>
            <ac:grpSpMk id="2391" creationId="{00000000-0000-0000-0000-000000000000}"/>
          </ac:grpSpMkLst>
        </pc:grpChg>
      </pc:sldChg>
      <pc:sldChg chg="new del">
        <pc:chgData name="Ivy Lou" userId="S::qian.lou@mail.mcgill.ca::cce6d7eb-ee49-4509-8c12-6528a0da2914" providerId="AD" clId="Web-{402C712D-CA9E-422D-A9CA-C6928E8FF508}" dt="2023-08-18T18:24:00.097" v="2"/>
        <pc:sldMkLst>
          <pc:docMk/>
          <pc:sldMk cId="4244712254" sldId="311"/>
        </pc:sldMkLst>
      </pc:sldChg>
      <pc:sldChg chg="new">
        <pc:chgData name="Ivy Lou" userId="S::qian.lou@mail.mcgill.ca::cce6d7eb-ee49-4509-8c12-6528a0da2914" providerId="AD" clId="Web-{402C712D-CA9E-422D-A9CA-C6928E8FF508}" dt="2023-08-18T18:23:53.253" v="1"/>
        <pc:sldMkLst>
          <pc:docMk/>
          <pc:sldMk cId="1386465653" sldId="312"/>
        </pc:sldMkLst>
      </pc:sldChg>
      <pc:sldChg chg="new del">
        <pc:chgData name="Ivy Lou" userId="S::qian.lou@mail.mcgill.ca::cce6d7eb-ee49-4509-8c12-6528a0da2914" providerId="AD" clId="Web-{402C712D-CA9E-422D-A9CA-C6928E8FF508}" dt="2023-08-18T18:28:35.007" v="20"/>
        <pc:sldMkLst>
          <pc:docMk/>
          <pc:sldMk cId="1936126188" sldId="313"/>
        </pc:sldMkLst>
      </pc:sldChg>
    </pc:docChg>
  </pc:docChgLst>
  <pc:docChgLst>
    <pc:chgData name="Ivy Lou" userId="S::qian.lou@mail.mcgill.ca::cce6d7eb-ee49-4509-8c12-6528a0da2914" providerId="AD" clId="Web-{F0DFDAF5-814E-4B19-ABA7-5FFD2D953BE8}"/>
    <pc:docChg chg="delSld modSld">
      <pc:chgData name="Ivy Lou" userId="S::qian.lou@mail.mcgill.ca::cce6d7eb-ee49-4509-8c12-6528a0da2914" providerId="AD" clId="Web-{F0DFDAF5-814E-4B19-ABA7-5FFD2D953BE8}" dt="2023-08-21T02:24:17.223" v="31" actId="20577"/>
      <pc:docMkLst>
        <pc:docMk/>
      </pc:docMkLst>
      <pc:sldChg chg="modSp">
        <pc:chgData name="Ivy Lou" userId="S::qian.lou@mail.mcgill.ca::cce6d7eb-ee49-4509-8c12-6528a0da2914" providerId="AD" clId="Web-{F0DFDAF5-814E-4B19-ABA7-5FFD2D953BE8}" dt="2023-08-21T02:11:10.479" v="10"/>
        <pc:sldMkLst>
          <pc:docMk/>
          <pc:sldMk cId="0" sldId="258"/>
        </pc:sldMkLst>
        <pc:spChg chg="mod">
          <ac:chgData name="Ivy Lou" userId="S::qian.lou@mail.mcgill.ca::cce6d7eb-ee49-4509-8c12-6528a0da2914" providerId="AD" clId="Web-{F0DFDAF5-814E-4B19-ABA7-5FFD2D953BE8}" dt="2023-08-21T02:10:55.057" v="6"/>
          <ac:spMkLst>
            <pc:docMk/>
            <pc:sldMk cId="0" sldId="258"/>
            <ac:spMk id="299" creationId="{00000000-0000-0000-0000-000000000000}"/>
          </ac:spMkLst>
        </pc:spChg>
        <pc:spChg chg="mod">
          <ac:chgData name="Ivy Lou" userId="S::qian.lou@mail.mcgill.ca::cce6d7eb-ee49-4509-8c12-6528a0da2914" providerId="AD" clId="Web-{F0DFDAF5-814E-4B19-ABA7-5FFD2D953BE8}" dt="2023-08-21T02:10:59.244" v="7"/>
          <ac:spMkLst>
            <pc:docMk/>
            <pc:sldMk cId="0" sldId="258"/>
            <ac:spMk id="302" creationId="{00000000-0000-0000-0000-000000000000}"/>
          </ac:spMkLst>
        </pc:spChg>
        <pc:spChg chg="mod">
          <ac:chgData name="Ivy Lou" userId="S::qian.lou@mail.mcgill.ca::cce6d7eb-ee49-4509-8c12-6528a0da2914" providerId="AD" clId="Web-{F0DFDAF5-814E-4B19-ABA7-5FFD2D953BE8}" dt="2023-08-21T02:11:02.760" v="8"/>
          <ac:spMkLst>
            <pc:docMk/>
            <pc:sldMk cId="0" sldId="258"/>
            <ac:spMk id="305" creationId="{00000000-0000-0000-0000-000000000000}"/>
          </ac:spMkLst>
        </pc:spChg>
        <pc:spChg chg="mod">
          <ac:chgData name="Ivy Lou" userId="S::qian.lou@mail.mcgill.ca::cce6d7eb-ee49-4509-8c12-6528a0da2914" providerId="AD" clId="Web-{F0DFDAF5-814E-4B19-ABA7-5FFD2D953BE8}" dt="2023-08-21T02:11:06.541" v="9"/>
          <ac:spMkLst>
            <pc:docMk/>
            <pc:sldMk cId="0" sldId="258"/>
            <ac:spMk id="308" creationId="{00000000-0000-0000-0000-000000000000}"/>
          </ac:spMkLst>
        </pc:spChg>
        <pc:spChg chg="mod">
          <ac:chgData name="Ivy Lou" userId="S::qian.lou@mail.mcgill.ca::cce6d7eb-ee49-4509-8c12-6528a0da2914" providerId="AD" clId="Web-{F0DFDAF5-814E-4B19-ABA7-5FFD2D953BE8}" dt="2023-08-21T02:11:10.479" v="10"/>
          <ac:spMkLst>
            <pc:docMk/>
            <pc:sldMk cId="0" sldId="258"/>
            <ac:spMk id="311" creationId="{00000000-0000-0000-0000-000000000000}"/>
          </ac:spMkLst>
        </pc:spChg>
      </pc:sldChg>
      <pc:sldChg chg="delSp modSp">
        <pc:chgData name="Ivy Lou" userId="S::qian.lou@mail.mcgill.ca::cce6d7eb-ee49-4509-8c12-6528a0da2914" providerId="AD" clId="Web-{F0DFDAF5-814E-4B19-ABA7-5FFD2D953BE8}" dt="2023-08-21T02:14:02.153" v="21" actId="20577"/>
        <pc:sldMkLst>
          <pc:docMk/>
          <pc:sldMk cId="0" sldId="292"/>
        </pc:sldMkLst>
        <pc:spChg chg="mod">
          <ac:chgData name="Ivy Lou" userId="S::qian.lou@mail.mcgill.ca::cce6d7eb-ee49-4509-8c12-6528a0da2914" providerId="AD" clId="Web-{F0DFDAF5-814E-4B19-ABA7-5FFD2D953BE8}" dt="2023-08-21T02:14:02.153" v="21" actId="20577"/>
          <ac:spMkLst>
            <pc:docMk/>
            <pc:sldMk cId="0" sldId="292"/>
            <ac:spMk id="2590" creationId="{00000000-0000-0000-0000-000000000000}"/>
          </ac:spMkLst>
        </pc:spChg>
        <pc:spChg chg="del">
          <ac:chgData name="Ivy Lou" userId="S::qian.lou@mail.mcgill.ca::cce6d7eb-ee49-4509-8c12-6528a0da2914" providerId="AD" clId="Web-{F0DFDAF5-814E-4B19-ABA7-5FFD2D953BE8}" dt="2023-08-21T02:13:29.215" v="12"/>
          <ac:spMkLst>
            <pc:docMk/>
            <pc:sldMk cId="0" sldId="292"/>
            <ac:spMk id="2591" creationId="{00000000-0000-0000-0000-000000000000}"/>
          </ac:spMkLst>
        </pc:spChg>
      </pc:sldChg>
      <pc:sldChg chg="modSp">
        <pc:chgData name="Ivy Lou" userId="S::qian.lou@mail.mcgill.ca::cce6d7eb-ee49-4509-8c12-6528a0da2914" providerId="AD" clId="Web-{F0DFDAF5-814E-4B19-ABA7-5FFD2D953BE8}" dt="2023-08-21T02:10:30.916" v="4"/>
        <pc:sldMkLst>
          <pc:docMk/>
          <pc:sldMk cId="3635456922" sldId="311"/>
        </pc:sldMkLst>
        <pc:spChg chg="mod">
          <ac:chgData name="Ivy Lou" userId="S::qian.lou@mail.mcgill.ca::cce6d7eb-ee49-4509-8c12-6528a0da2914" providerId="AD" clId="Web-{F0DFDAF5-814E-4B19-ABA7-5FFD2D953BE8}" dt="2023-08-21T02:10:30.916" v="4"/>
          <ac:spMkLst>
            <pc:docMk/>
            <pc:sldMk cId="3635456922" sldId="311"/>
            <ac:spMk id="9" creationId="{F84BFFA7-9E7D-404E-A14E-DEB6EEAF5DA9}"/>
          </ac:spMkLst>
        </pc:spChg>
      </pc:sldChg>
      <pc:sldChg chg="modSp">
        <pc:chgData name="Ivy Lou" userId="S::qian.lou@mail.mcgill.ca::cce6d7eb-ee49-4509-8c12-6528a0da2914" providerId="AD" clId="Web-{F0DFDAF5-814E-4B19-ABA7-5FFD2D953BE8}" dt="2023-08-21T02:10:42.119" v="5"/>
        <pc:sldMkLst>
          <pc:docMk/>
          <pc:sldMk cId="3894281541" sldId="312"/>
        </pc:sldMkLst>
        <pc:spChg chg="mod">
          <ac:chgData name="Ivy Lou" userId="S::qian.lou@mail.mcgill.ca::cce6d7eb-ee49-4509-8c12-6528a0da2914" providerId="AD" clId="Web-{F0DFDAF5-814E-4B19-ABA7-5FFD2D953BE8}" dt="2023-08-21T02:10:42.119" v="5"/>
          <ac:spMkLst>
            <pc:docMk/>
            <pc:sldMk cId="3894281541" sldId="312"/>
            <ac:spMk id="10" creationId="{6141D7F7-53EC-6943-B522-7038123D28BB}"/>
          </ac:spMkLst>
        </pc:spChg>
      </pc:sldChg>
      <pc:sldChg chg="del">
        <pc:chgData name="Ivy Lou" userId="S::qian.lou@mail.mcgill.ca::cce6d7eb-ee49-4509-8c12-6528a0da2914" providerId="AD" clId="Web-{F0DFDAF5-814E-4B19-ABA7-5FFD2D953BE8}" dt="2023-08-21T02:13:16.074" v="11"/>
        <pc:sldMkLst>
          <pc:docMk/>
          <pc:sldMk cId="762212784" sldId="318"/>
        </pc:sldMkLst>
      </pc:sldChg>
      <pc:sldChg chg="modSp">
        <pc:chgData name="Ivy Lou" userId="S::qian.lou@mail.mcgill.ca::cce6d7eb-ee49-4509-8c12-6528a0da2914" providerId="AD" clId="Web-{F0DFDAF5-814E-4B19-ABA7-5FFD2D953BE8}" dt="2023-08-21T02:10:25.369" v="3"/>
        <pc:sldMkLst>
          <pc:docMk/>
          <pc:sldMk cId="3690754852" sldId="325"/>
        </pc:sldMkLst>
        <pc:spChg chg="mod">
          <ac:chgData name="Ivy Lou" userId="S::qian.lou@mail.mcgill.ca::cce6d7eb-ee49-4509-8c12-6528a0da2914" providerId="AD" clId="Web-{F0DFDAF5-814E-4B19-ABA7-5FFD2D953BE8}" dt="2023-08-21T02:10:25.369" v="3"/>
          <ac:spMkLst>
            <pc:docMk/>
            <pc:sldMk cId="3690754852" sldId="325"/>
            <ac:spMk id="8" creationId="{8A12A68A-07AD-11CA-2B83-FAB3B4678C9C}"/>
          </ac:spMkLst>
        </pc:spChg>
      </pc:sldChg>
      <pc:sldChg chg="modSp">
        <pc:chgData name="Ivy Lou" userId="S::qian.lou@mail.mcgill.ca::cce6d7eb-ee49-4509-8c12-6528a0da2914" providerId="AD" clId="Web-{F0DFDAF5-814E-4B19-ABA7-5FFD2D953BE8}" dt="2023-08-21T02:10:18.557" v="2"/>
        <pc:sldMkLst>
          <pc:docMk/>
          <pc:sldMk cId="980119102" sldId="326"/>
        </pc:sldMkLst>
        <pc:spChg chg="mod">
          <ac:chgData name="Ivy Lou" userId="S::qian.lou@mail.mcgill.ca::cce6d7eb-ee49-4509-8c12-6528a0da2914" providerId="AD" clId="Web-{F0DFDAF5-814E-4B19-ABA7-5FFD2D953BE8}" dt="2023-08-21T02:10:18.557" v="2"/>
          <ac:spMkLst>
            <pc:docMk/>
            <pc:sldMk cId="980119102" sldId="326"/>
            <ac:spMk id="3" creationId="{2B7F0E94-38C0-1AC4-2B28-FC73029E097D}"/>
          </ac:spMkLst>
        </pc:spChg>
      </pc:sldChg>
      <pc:sldChg chg="modSp">
        <pc:chgData name="Ivy Lou" userId="S::qian.lou@mail.mcgill.ca::cce6d7eb-ee49-4509-8c12-6528a0da2914" providerId="AD" clId="Web-{F0DFDAF5-814E-4B19-ABA7-5FFD2D953BE8}" dt="2023-08-21T02:24:17.223" v="31" actId="20577"/>
        <pc:sldMkLst>
          <pc:docMk/>
          <pc:sldMk cId="1216866675" sldId="328"/>
        </pc:sldMkLst>
        <pc:spChg chg="mod">
          <ac:chgData name="Ivy Lou" userId="S::qian.lou@mail.mcgill.ca::cce6d7eb-ee49-4509-8c12-6528a0da2914" providerId="AD" clId="Web-{F0DFDAF5-814E-4B19-ABA7-5FFD2D953BE8}" dt="2023-08-21T02:24:17.223" v="31" actId="20577"/>
          <ac:spMkLst>
            <pc:docMk/>
            <pc:sldMk cId="1216866675" sldId="328"/>
            <ac:spMk id="2" creationId="{8BDA06D5-DBE3-7D1A-2160-8EFBB4C9485B}"/>
          </ac:spMkLst>
        </pc:spChg>
      </pc:sldChg>
    </pc:docChg>
  </pc:docChgLst>
  <pc:docChgLst>
    <pc:chgData clId="Web-{FA339300-D1B4-4102-BA2C-BEB95EEE2C3E}"/>
    <pc:docChg chg="modSld">
      <pc:chgData name="" userId="" providerId="" clId="Web-{FA339300-D1B4-4102-BA2C-BEB95EEE2C3E}" dt="2023-08-20T18:16:21.576" v="0"/>
      <pc:docMkLst>
        <pc:docMk/>
      </pc:docMkLst>
      <pc:sldChg chg="addSp modSp">
        <pc:chgData name="" userId="" providerId="" clId="Web-{FA339300-D1B4-4102-BA2C-BEB95EEE2C3E}" dt="2023-08-20T18:16:21.576" v="0"/>
        <pc:sldMkLst>
          <pc:docMk/>
          <pc:sldMk cId="980119102" sldId="326"/>
        </pc:sldMkLst>
        <pc:picChg chg="add mod">
          <ac:chgData name="" userId="" providerId="" clId="Web-{FA339300-D1B4-4102-BA2C-BEB95EEE2C3E}" dt="2023-08-20T18:16:21.576" v="0"/>
          <ac:picMkLst>
            <pc:docMk/>
            <pc:sldMk cId="980119102" sldId="326"/>
            <ac:picMk id="2" creationId="{017C8B50-B350-CA7E-8794-C3D9F54853B9}"/>
          </ac:picMkLst>
        </pc:picChg>
      </pc:sldChg>
    </pc:docChg>
  </pc:docChgLst>
  <pc:docChgLst>
    <pc:chgData name="Zhiming Zhang" userId="S::zhiming.zhang@mail.mcgill.ca::db54b8f2-a84f-4a00-97f1-1429bdbc7382" providerId="AD" clId="Web-{F2C91B79-E957-4E5E-83A3-C5BD451C3CE9}"/>
    <pc:docChg chg="addSld delSld modSld">
      <pc:chgData name="Zhiming Zhang" userId="S::zhiming.zhang@mail.mcgill.ca::db54b8f2-a84f-4a00-97f1-1429bdbc7382" providerId="AD" clId="Web-{F2C91B79-E957-4E5E-83A3-C5BD451C3CE9}" dt="2023-08-21T01:00:48.715" v="787" actId="20577"/>
      <pc:docMkLst>
        <pc:docMk/>
      </pc:docMkLst>
      <pc:sldChg chg="addSp delSp modSp mod modClrScheme chgLayout">
        <pc:chgData name="Zhiming Zhang" userId="S::zhiming.zhang@mail.mcgill.ca::db54b8f2-a84f-4a00-97f1-1429bdbc7382" providerId="AD" clId="Web-{F2C91B79-E957-4E5E-83A3-C5BD451C3CE9}" dt="2023-08-21T00:21:40.920" v="666" actId="1076"/>
        <pc:sldMkLst>
          <pc:docMk/>
          <pc:sldMk cId="1216866675" sldId="328"/>
        </pc:sldMkLst>
        <pc:spChg chg="mod ord">
          <ac:chgData name="Zhiming Zhang" userId="S::zhiming.zhang@mail.mcgill.ca::db54b8f2-a84f-4a00-97f1-1429bdbc7382" providerId="AD" clId="Web-{F2C91B79-E957-4E5E-83A3-C5BD451C3CE9}" dt="2023-08-20T23:37:48.771" v="146" actId="20577"/>
          <ac:spMkLst>
            <pc:docMk/>
            <pc:sldMk cId="1216866675" sldId="328"/>
            <ac:spMk id="2" creationId="{8BDA06D5-DBE3-7D1A-2160-8EFBB4C9485B}"/>
          </ac:spMkLst>
        </pc:spChg>
        <pc:spChg chg="del">
          <ac:chgData name="Zhiming Zhang" userId="S::zhiming.zhang@mail.mcgill.ca::db54b8f2-a84f-4a00-97f1-1429bdbc7382" providerId="AD" clId="Web-{F2C91B79-E957-4E5E-83A3-C5BD451C3CE9}" dt="2023-08-20T23:21:56.932" v="13"/>
          <ac:spMkLst>
            <pc:docMk/>
            <pc:sldMk cId="1216866675" sldId="328"/>
            <ac:spMk id="3" creationId="{B557D86C-5578-FBFF-7169-12982E873C6C}"/>
          </ac:spMkLst>
        </pc:spChg>
        <pc:spChg chg="del">
          <ac:chgData name="Zhiming Zhang" userId="S::zhiming.zhang@mail.mcgill.ca::db54b8f2-a84f-4a00-97f1-1429bdbc7382" providerId="AD" clId="Web-{F2C91B79-E957-4E5E-83A3-C5BD451C3CE9}" dt="2023-08-20T23:21:56.932" v="13"/>
          <ac:spMkLst>
            <pc:docMk/>
            <pc:sldMk cId="1216866675" sldId="328"/>
            <ac:spMk id="4" creationId="{9D8BFB44-B9E1-4F00-C988-B65E43554C55}"/>
          </ac:spMkLst>
        </pc:spChg>
        <pc:spChg chg="del">
          <ac:chgData name="Zhiming Zhang" userId="S::zhiming.zhang@mail.mcgill.ca::db54b8f2-a84f-4a00-97f1-1429bdbc7382" providerId="AD" clId="Web-{F2C91B79-E957-4E5E-83A3-C5BD451C3CE9}" dt="2023-08-20T23:21:56.932" v="13"/>
          <ac:spMkLst>
            <pc:docMk/>
            <pc:sldMk cId="1216866675" sldId="328"/>
            <ac:spMk id="5" creationId="{78353C09-6137-63BE-4FDC-1DF78884FA58}"/>
          </ac:spMkLst>
        </pc:spChg>
        <pc:spChg chg="del">
          <ac:chgData name="Zhiming Zhang" userId="S::zhiming.zhang@mail.mcgill.ca::db54b8f2-a84f-4a00-97f1-1429bdbc7382" providerId="AD" clId="Web-{F2C91B79-E957-4E5E-83A3-C5BD451C3CE9}" dt="2023-08-20T23:21:56.932" v="13"/>
          <ac:spMkLst>
            <pc:docMk/>
            <pc:sldMk cId="1216866675" sldId="328"/>
            <ac:spMk id="6" creationId="{97127482-A87E-2813-8DDA-91CD5476137D}"/>
          </ac:spMkLst>
        </pc:spChg>
        <pc:spChg chg="del">
          <ac:chgData name="Zhiming Zhang" userId="S::zhiming.zhang@mail.mcgill.ca::db54b8f2-a84f-4a00-97f1-1429bdbc7382" providerId="AD" clId="Web-{F2C91B79-E957-4E5E-83A3-C5BD451C3CE9}" dt="2023-08-20T23:21:56.932" v="13"/>
          <ac:spMkLst>
            <pc:docMk/>
            <pc:sldMk cId="1216866675" sldId="328"/>
            <ac:spMk id="7" creationId="{C8B5CDC1-B8B3-B4E3-1982-F3A4EE03AA8F}"/>
          </ac:spMkLst>
        </pc:spChg>
        <pc:spChg chg="del">
          <ac:chgData name="Zhiming Zhang" userId="S::zhiming.zhang@mail.mcgill.ca::db54b8f2-a84f-4a00-97f1-1429bdbc7382" providerId="AD" clId="Web-{F2C91B79-E957-4E5E-83A3-C5BD451C3CE9}" dt="2023-08-20T23:21:56.932" v="13"/>
          <ac:spMkLst>
            <pc:docMk/>
            <pc:sldMk cId="1216866675" sldId="328"/>
            <ac:spMk id="8" creationId="{8ADF159D-6DCA-DF3B-CFE5-190EB79218EB}"/>
          </ac:spMkLst>
        </pc:spChg>
        <pc:spChg chg="del">
          <ac:chgData name="Zhiming Zhang" userId="S::zhiming.zhang@mail.mcgill.ca::db54b8f2-a84f-4a00-97f1-1429bdbc7382" providerId="AD" clId="Web-{F2C91B79-E957-4E5E-83A3-C5BD451C3CE9}" dt="2023-08-20T23:21:56.932" v="13"/>
          <ac:spMkLst>
            <pc:docMk/>
            <pc:sldMk cId="1216866675" sldId="328"/>
            <ac:spMk id="9" creationId="{A50C6037-C508-8491-53E0-5AC84A3D6060}"/>
          </ac:spMkLst>
        </pc:spChg>
        <pc:spChg chg="del">
          <ac:chgData name="Zhiming Zhang" userId="S::zhiming.zhang@mail.mcgill.ca::db54b8f2-a84f-4a00-97f1-1429bdbc7382" providerId="AD" clId="Web-{F2C91B79-E957-4E5E-83A3-C5BD451C3CE9}" dt="2023-08-20T23:21:56.932" v="13"/>
          <ac:spMkLst>
            <pc:docMk/>
            <pc:sldMk cId="1216866675" sldId="328"/>
            <ac:spMk id="10" creationId="{121B4273-C175-1BC3-8029-2C02AFD88241}"/>
          </ac:spMkLst>
        </pc:spChg>
        <pc:spChg chg="del">
          <ac:chgData name="Zhiming Zhang" userId="S::zhiming.zhang@mail.mcgill.ca::db54b8f2-a84f-4a00-97f1-1429bdbc7382" providerId="AD" clId="Web-{F2C91B79-E957-4E5E-83A3-C5BD451C3CE9}" dt="2023-08-20T23:21:56.932" v="13"/>
          <ac:spMkLst>
            <pc:docMk/>
            <pc:sldMk cId="1216866675" sldId="328"/>
            <ac:spMk id="11" creationId="{DC814BB4-CD8F-6251-6AAB-FB388BBCBE85}"/>
          </ac:spMkLst>
        </pc:spChg>
        <pc:spChg chg="del">
          <ac:chgData name="Zhiming Zhang" userId="S::zhiming.zhang@mail.mcgill.ca::db54b8f2-a84f-4a00-97f1-1429bdbc7382" providerId="AD" clId="Web-{F2C91B79-E957-4E5E-83A3-C5BD451C3CE9}" dt="2023-08-20T23:21:56.932" v="13"/>
          <ac:spMkLst>
            <pc:docMk/>
            <pc:sldMk cId="1216866675" sldId="328"/>
            <ac:spMk id="12" creationId="{F9CB8905-8D87-6F1F-61CA-E9ADC5C11951}"/>
          </ac:spMkLst>
        </pc:spChg>
        <pc:spChg chg="del">
          <ac:chgData name="Zhiming Zhang" userId="S::zhiming.zhang@mail.mcgill.ca::db54b8f2-a84f-4a00-97f1-1429bdbc7382" providerId="AD" clId="Web-{F2C91B79-E957-4E5E-83A3-C5BD451C3CE9}" dt="2023-08-20T23:21:56.932" v="13"/>
          <ac:spMkLst>
            <pc:docMk/>
            <pc:sldMk cId="1216866675" sldId="328"/>
            <ac:spMk id="13" creationId="{433FB539-4590-E8A1-242E-6F3C1014665C}"/>
          </ac:spMkLst>
        </pc:spChg>
        <pc:spChg chg="del">
          <ac:chgData name="Zhiming Zhang" userId="S::zhiming.zhang@mail.mcgill.ca::db54b8f2-a84f-4a00-97f1-1429bdbc7382" providerId="AD" clId="Web-{F2C91B79-E957-4E5E-83A3-C5BD451C3CE9}" dt="2023-08-20T23:21:56.932" v="13"/>
          <ac:spMkLst>
            <pc:docMk/>
            <pc:sldMk cId="1216866675" sldId="328"/>
            <ac:spMk id="14" creationId="{8AA30E2E-B3F1-C36E-1F5C-0E02FAED9089}"/>
          </ac:spMkLst>
        </pc:spChg>
        <pc:spChg chg="del">
          <ac:chgData name="Zhiming Zhang" userId="S::zhiming.zhang@mail.mcgill.ca::db54b8f2-a84f-4a00-97f1-1429bdbc7382" providerId="AD" clId="Web-{F2C91B79-E957-4E5E-83A3-C5BD451C3CE9}" dt="2023-08-20T23:21:56.932" v="13"/>
          <ac:spMkLst>
            <pc:docMk/>
            <pc:sldMk cId="1216866675" sldId="328"/>
            <ac:spMk id="15" creationId="{65EA84B8-6D31-285D-C26A-A285ECF4FA09}"/>
          </ac:spMkLst>
        </pc:spChg>
        <pc:spChg chg="del">
          <ac:chgData name="Zhiming Zhang" userId="S::zhiming.zhang@mail.mcgill.ca::db54b8f2-a84f-4a00-97f1-1429bdbc7382" providerId="AD" clId="Web-{F2C91B79-E957-4E5E-83A3-C5BD451C3CE9}" dt="2023-08-20T23:21:56.932" v="13"/>
          <ac:spMkLst>
            <pc:docMk/>
            <pc:sldMk cId="1216866675" sldId="328"/>
            <ac:spMk id="16" creationId="{D4ABC44A-6A0C-BF84-BB78-689BC55E25B8}"/>
          </ac:spMkLst>
        </pc:spChg>
        <pc:spChg chg="del">
          <ac:chgData name="Zhiming Zhang" userId="S::zhiming.zhang@mail.mcgill.ca::db54b8f2-a84f-4a00-97f1-1429bdbc7382" providerId="AD" clId="Web-{F2C91B79-E957-4E5E-83A3-C5BD451C3CE9}" dt="2023-08-20T23:21:56.932" v="13"/>
          <ac:spMkLst>
            <pc:docMk/>
            <pc:sldMk cId="1216866675" sldId="328"/>
            <ac:spMk id="17" creationId="{E70BD312-06B2-E2E4-B74A-0753ADF71DF0}"/>
          </ac:spMkLst>
        </pc:spChg>
        <pc:spChg chg="del">
          <ac:chgData name="Zhiming Zhang" userId="S::zhiming.zhang@mail.mcgill.ca::db54b8f2-a84f-4a00-97f1-1429bdbc7382" providerId="AD" clId="Web-{F2C91B79-E957-4E5E-83A3-C5BD451C3CE9}" dt="2023-08-20T23:21:56.932" v="13"/>
          <ac:spMkLst>
            <pc:docMk/>
            <pc:sldMk cId="1216866675" sldId="328"/>
            <ac:spMk id="18" creationId="{5EE5724E-4FA2-ED8F-E61D-DD56F84E72D1}"/>
          </ac:spMkLst>
        </pc:spChg>
        <pc:spChg chg="del">
          <ac:chgData name="Zhiming Zhang" userId="S::zhiming.zhang@mail.mcgill.ca::db54b8f2-a84f-4a00-97f1-1429bdbc7382" providerId="AD" clId="Web-{F2C91B79-E957-4E5E-83A3-C5BD451C3CE9}" dt="2023-08-20T23:21:56.932" v="13"/>
          <ac:spMkLst>
            <pc:docMk/>
            <pc:sldMk cId="1216866675" sldId="328"/>
            <ac:spMk id="19" creationId="{F61F3620-4190-3C74-3494-6C88E769CC86}"/>
          </ac:spMkLst>
        </pc:spChg>
        <pc:spChg chg="del mod ord">
          <ac:chgData name="Zhiming Zhang" userId="S::zhiming.zhang@mail.mcgill.ca::db54b8f2-a84f-4a00-97f1-1429bdbc7382" providerId="AD" clId="Web-{F2C91B79-E957-4E5E-83A3-C5BD451C3CE9}" dt="2023-08-20T23:31:38.314" v="30"/>
          <ac:spMkLst>
            <pc:docMk/>
            <pc:sldMk cId="1216866675" sldId="328"/>
            <ac:spMk id="20" creationId="{2F417437-7E20-F633-03B7-101500B87934}"/>
          </ac:spMkLst>
        </pc:spChg>
        <pc:spChg chg="add mod">
          <ac:chgData name="Zhiming Zhang" userId="S::zhiming.zhang@mail.mcgill.ca::db54b8f2-a84f-4a00-97f1-1429bdbc7382" providerId="AD" clId="Web-{F2C91B79-E957-4E5E-83A3-C5BD451C3CE9}" dt="2023-08-21T00:21:40.920" v="666" actId="1076"/>
          <ac:spMkLst>
            <pc:docMk/>
            <pc:sldMk cId="1216866675" sldId="328"/>
            <ac:spMk id="22" creationId="{F2EE63FA-8E7A-5509-2D6B-A1F7EDE9D8A3}"/>
          </ac:spMkLst>
        </pc:spChg>
        <pc:picChg chg="add mod">
          <ac:chgData name="Zhiming Zhang" userId="S::zhiming.zhang@mail.mcgill.ca::db54b8f2-a84f-4a00-97f1-1429bdbc7382" providerId="AD" clId="Web-{F2C91B79-E957-4E5E-83A3-C5BD451C3CE9}" dt="2023-08-20T23:22:45.464" v="21" actId="14100"/>
          <ac:picMkLst>
            <pc:docMk/>
            <pc:sldMk cId="1216866675" sldId="328"/>
            <ac:picMk id="21" creationId="{72CC513F-8676-6BCA-EBDF-F365ABB51837}"/>
          </ac:picMkLst>
        </pc:picChg>
      </pc:sldChg>
      <pc:sldChg chg="addSp delSp modSp new mod modClrScheme chgLayout">
        <pc:chgData name="Zhiming Zhang" userId="S::zhiming.zhang@mail.mcgill.ca::db54b8f2-a84f-4a00-97f1-1429bdbc7382" providerId="AD" clId="Web-{F2C91B79-E957-4E5E-83A3-C5BD451C3CE9}" dt="2023-08-21T00:48:10.486" v="784" actId="20577"/>
        <pc:sldMkLst>
          <pc:docMk/>
          <pc:sldMk cId="1298838398" sldId="332"/>
        </pc:sldMkLst>
        <pc:spChg chg="mod ord">
          <ac:chgData name="Zhiming Zhang" userId="S::zhiming.zhang@mail.mcgill.ca::db54b8f2-a84f-4a00-97f1-1429bdbc7382" providerId="AD" clId="Web-{F2C91B79-E957-4E5E-83A3-C5BD451C3CE9}" dt="2023-08-20T23:58:13.035" v="493" actId="1076"/>
          <ac:spMkLst>
            <pc:docMk/>
            <pc:sldMk cId="1298838398" sldId="332"/>
            <ac:spMk id="2" creationId="{7FE57FC7-6F73-A230-2634-886B07B9D33E}"/>
          </ac:spMkLst>
        </pc:spChg>
        <pc:spChg chg="del mod">
          <ac:chgData name="Zhiming Zhang" userId="S::zhiming.zhang@mail.mcgill.ca::db54b8f2-a84f-4a00-97f1-1429bdbc7382" providerId="AD" clId="Web-{F2C91B79-E957-4E5E-83A3-C5BD451C3CE9}" dt="2023-08-20T23:11:37.707" v="2"/>
          <ac:spMkLst>
            <pc:docMk/>
            <pc:sldMk cId="1298838398" sldId="332"/>
            <ac:spMk id="3" creationId="{3D19588D-7FA1-1A1B-C813-047E64F9922D}"/>
          </ac:spMkLst>
        </pc:spChg>
        <pc:spChg chg="del">
          <ac:chgData name="Zhiming Zhang" userId="S::zhiming.zhang@mail.mcgill.ca::db54b8f2-a84f-4a00-97f1-1429bdbc7382" providerId="AD" clId="Web-{F2C91B79-E957-4E5E-83A3-C5BD451C3CE9}" dt="2023-08-20T23:11:37.707" v="2"/>
          <ac:spMkLst>
            <pc:docMk/>
            <pc:sldMk cId="1298838398" sldId="332"/>
            <ac:spMk id="4" creationId="{05549E84-B3CA-7387-E3F3-70EE4362FFB9}"/>
          </ac:spMkLst>
        </pc:spChg>
        <pc:spChg chg="del">
          <ac:chgData name="Zhiming Zhang" userId="S::zhiming.zhang@mail.mcgill.ca::db54b8f2-a84f-4a00-97f1-1429bdbc7382" providerId="AD" clId="Web-{F2C91B79-E957-4E5E-83A3-C5BD451C3CE9}" dt="2023-08-20T23:11:37.707" v="2"/>
          <ac:spMkLst>
            <pc:docMk/>
            <pc:sldMk cId="1298838398" sldId="332"/>
            <ac:spMk id="5" creationId="{48AB4873-9E1B-CAF7-A09B-3E66D49EA2FC}"/>
          </ac:spMkLst>
        </pc:spChg>
        <pc:spChg chg="del">
          <ac:chgData name="Zhiming Zhang" userId="S::zhiming.zhang@mail.mcgill.ca::db54b8f2-a84f-4a00-97f1-1429bdbc7382" providerId="AD" clId="Web-{F2C91B79-E957-4E5E-83A3-C5BD451C3CE9}" dt="2023-08-20T23:11:37.707" v="2"/>
          <ac:spMkLst>
            <pc:docMk/>
            <pc:sldMk cId="1298838398" sldId="332"/>
            <ac:spMk id="6" creationId="{0AE61646-748D-18AA-265F-43D29B02B5A9}"/>
          </ac:spMkLst>
        </pc:spChg>
        <pc:spChg chg="del">
          <ac:chgData name="Zhiming Zhang" userId="S::zhiming.zhang@mail.mcgill.ca::db54b8f2-a84f-4a00-97f1-1429bdbc7382" providerId="AD" clId="Web-{F2C91B79-E957-4E5E-83A3-C5BD451C3CE9}" dt="2023-08-20T23:11:37.707" v="2"/>
          <ac:spMkLst>
            <pc:docMk/>
            <pc:sldMk cId="1298838398" sldId="332"/>
            <ac:spMk id="7" creationId="{D442C098-3F1E-C5F5-54D7-9F101B7A6671}"/>
          </ac:spMkLst>
        </pc:spChg>
        <pc:spChg chg="del">
          <ac:chgData name="Zhiming Zhang" userId="S::zhiming.zhang@mail.mcgill.ca::db54b8f2-a84f-4a00-97f1-1429bdbc7382" providerId="AD" clId="Web-{F2C91B79-E957-4E5E-83A3-C5BD451C3CE9}" dt="2023-08-20T23:11:37.707" v="2"/>
          <ac:spMkLst>
            <pc:docMk/>
            <pc:sldMk cId="1298838398" sldId="332"/>
            <ac:spMk id="8" creationId="{6FDFB74F-EA30-1BF3-9CD9-D63C2E21CEE5}"/>
          </ac:spMkLst>
        </pc:spChg>
        <pc:spChg chg="del">
          <ac:chgData name="Zhiming Zhang" userId="S::zhiming.zhang@mail.mcgill.ca::db54b8f2-a84f-4a00-97f1-1429bdbc7382" providerId="AD" clId="Web-{F2C91B79-E957-4E5E-83A3-C5BD451C3CE9}" dt="2023-08-20T23:11:37.707" v="2"/>
          <ac:spMkLst>
            <pc:docMk/>
            <pc:sldMk cId="1298838398" sldId="332"/>
            <ac:spMk id="9" creationId="{675ED833-C37C-91A5-5E5E-957AB9185F28}"/>
          </ac:spMkLst>
        </pc:spChg>
        <pc:spChg chg="del">
          <ac:chgData name="Zhiming Zhang" userId="S::zhiming.zhang@mail.mcgill.ca::db54b8f2-a84f-4a00-97f1-1429bdbc7382" providerId="AD" clId="Web-{F2C91B79-E957-4E5E-83A3-C5BD451C3CE9}" dt="2023-08-20T23:11:37.707" v="2"/>
          <ac:spMkLst>
            <pc:docMk/>
            <pc:sldMk cId="1298838398" sldId="332"/>
            <ac:spMk id="10" creationId="{B2AF56AE-0A54-917A-3FDF-CD86F31B622B}"/>
          </ac:spMkLst>
        </pc:spChg>
        <pc:spChg chg="del">
          <ac:chgData name="Zhiming Zhang" userId="S::zhiming.zhang@mail.mcgill.ca::db54b8f2-a84f-4a00-97f1-1429bdbc7382" providerId="AD" clId="Web-{F2C91B79-E957-4E5E-83A3-C5BD451C3CE9}" dt="2023-08-20T23:11:37.707" v="2"/>
          <ac:spMkLst>
            <pc:docMk/>
            <pc:sldMk cId="1298838398" sldId="332"/>
            <ac:spMk id="11" creationId="{0752DAEC-16DF-F5DD-A98B-9F952673567F}"/>
          </ac:spMkLst>
        </pc:spChg>
        <pc:spChg chg="del">
          <ac:chgData name="Zhiming Zhang" userId="S::zhiming.zhang@mail.mcgill.ca::db54b8f2-a84f-4a00-97f1-1429bdbc7382" providerId="AD" clId="Web-{F2C91B79-E957-4E5E-83A3-C5BD451C3CE9}" dt="2023-08-20T23:11:37.707" v="2"/>
          <ac:spMkLst>
            <pc:docMk/>
            <pc:sldMk cId="1298838398" sldId="332"/>
            <ac:spMk id="12" creationId="{A3F9AA41-1B4E-F2C0-C5A2-2A23A44D751B}"/>
          </ac:spMkLst>
        </pc:spChg>
        <pc:spChg chg="del">
          <ac:chgData name="Zhiming Zhang" userId="S::zhiming.zhang@mail.mcgill.ca::db54b8f2-a84f-4a00-97f1-1429bdbc7382" providerId="AD" clId="Web-{F2C91B79-E957-4E5E-83A3-C5BD451C3CE9}" dt="2023-08-20T23:11:37.707" v="2"/>
          <ac:spMkLst>
            <pc:docMk/>
            <pc:sldMk cId="1298838398" sldId="332"/>
            <ac:spMk id="13" creationId="{589C5D17-FAB5-29F5-F9B6-473DE53F2AE5}"/>
          </ac:spMkLst>
        </pc:spChg>
        <pc:spChg chg="del">
          <ac:chgData name="Zhiming Zhang" userId="S::zhiming.zhang@mail.mcgill.ca::db54b8f2-a84f-4a00-97f1-1429bdbc7382" providerId="AD" clId="Web-{F2C91B79-E957-4E5E-83A3-C5BD451C3CE9}" dt="2023-08-20T23:11:37.707" v="2"/>
          <ac:spMkLst>
            <pc:docMk/>
            <pc:sldMk cId="1298838398" sldId="332"/>
            <ac:spMk id="14" creationId="{6E4A53FF-1871-C43C-C5A4-2C7C8DAF0018}"/>
          </ac:spMkLst>
        </pc:spChg>
        <pc:spChg chg="del">
          <ac:chgData name="Zhiming Zhang" userId="S::zhiming.zhang@mail.mcgill.ca::db54b8f2-a84f-4a00-97f1-1429bdbc7382" providerId="AD" clId="Web-{F2C91B79-E957-4E5E-83A3-C5BD451C3CE9}" dt="2023-08-20T23:11:37.707" v="2"/>
          <ac:spMkLst>
            <pc:docMk/>
            <pc:sldMk cId="1298838398" sldId="332"/>
            <ac:spMk id="15" creationId="{7CBE0BC4-0158-D66C-74DD-338CE513383C}"/>
          </ac:spMkLst>
        </pc:spChg>
        <pc:spChg chg="del">
          <ac:chgData name="Zhiming Zhang" userId="S::zhiming.zhang@mail.mcgill.ca::db54b8f2-a84f-4a00-97f1-1429bdbc7382" providerId="AD" clId="Web-{F2C91B79-E957-4E5E-83A3-C5BD451C3CE9}" dt="2023-08-20T23:11:37.707" v="2"/>
          <ac:spMkLst>
            <pc:docMk/>
            <pc:sldMk cId="1298838398" sldId="332"/>
            <ac:spMk id="16" creationId="{BADCA6F9-9788-2D48-01AD-3DE8C066663F}"/>
          </ac:spMkLst>
        </pc:spChg>
        <pc:spChg chg="del">
          <ac:chgData name="Zhiming Zhang" userId="S::zhiming.zhang@mail.mcgill.ca::db54b8f2-a84f-4a00-97f1-1429bdbc7382" providerId="AD" clId="Web-{F2C91B79-E957-4E5E-83A3-C5BD451C3CE9}" dt="2023-08-20T23:11:37.707" v="2"/>
          <ac:spMkLst>
            <pc:docMk/>
            <pc:sldMk cId="1298838398" sldId="332"/>
            <ac:spMk id="17" creationId="{5189F253-E519-17BF-F503-1F33E63643B9}"/>
          </ac:spMkLst>
        </pc:spChg>
        <pc:spChg chg="del">
          <ac:chgData name="Zhiming Zhang" userId="S::zhiming.zhang@mail.mcgill.ca::db54b8f2-a84f-4a00-97f1-1429bdbc7382" providerId="AD" clId="Web-{F2C91B79-E957-4E5E-83A3-C5BD451C3CE9}" dt="2023-08-20T23:11:37.707" v="2"/>
          <ac:spMkLst>
            <pc:docMk/>
            <pc:sldMk cId="1298838398" sldId="332"/>
            <ac:spMk id="18" creationId="{6DC1A03C-1CDB-2975-257B-DF4300F88361}"/>
          </ac:spMkLst>
        </pc:spChg>
        <pc:spChg chg="del">
          <ac:chgData name="Zhiming Zhang" userId="S::zhiming.zhang@mail.mcgill.ca::db54b8f2-a84f-4a00-97f1-1429bdbc7382" providerId="AD" clId="Web-{F2C91B79-E957-4E5E-83A3-C5BD451C3CE9}" dt="2023-08-20T23:11:37.707" v="2"/>
          <ac:spMkLst>
            <pc:docMk/>
            <pc:sldMk cId="1298838398" sldId="332"/>
            <ac:spMk id="19" creationId="{35682BCA-B527-FDE2-C129-F5D3F060553B}"/>
          </ac:spMkLst>
        </pc:spChg>
        <pc:spChg chg="del">
          <ac:chgData name="Zhiming Zhang" userId="S::zhiming.zhang@mail.mcgill.ca::db54b8f2-a84f-4a00-97f1-1429bdbc7382" providerId="AD" clId="Web-{F2C91B79-E957-4E5E-83A3-C5BD451C3CE9}" dt="2023-08-20T23:11:37.707" v="2"/>
          <ac:spMkLst>
            <pc:docMk/>
            <pc:sldMk cId="1298838398" sldId="332"/>
            <ac:spMk id="20" creationId="{336A09C7-62D3-CFD0-AA4C-3A0D8699FB7A}"/>
          </ac:spMkLst>
        </pc:spChg>
        <pc:spChg chg="add mod">
          <ac:chgData name="Zhiming Zhang" userId="S::zhiming.zhang@mail.mcgill.ca::db54b8f2-a84f-4a00-97f1-1429bdbc7382" providerId="AD" clId="Web-{F2C91B79-E957-4E5E-83A3-C5BD451C3CE9}" dt="2023-08-21T00:39:31.417" v="777" actId="1076"/>
          <ac:spMkLst>
            <pc:docMk/>
            <pc:sldMk cId="1298838398" sldId="332"/>
            <ac:spMk id="24" creationId="{6A122A2F-1585-B1FB-7628-B8C773E3EAC6}"/>
          </ac:spMkLst>
        </pc:spChg>
        <pc:spChg chg="add mod">
          <ac:chgData name="Zhiming Zhang" userId="S::zhiming.zhang@mail.mcgill.ca::db54b8f2-a84f-4a00-97f1-1429bdbc7382" providerId="AD" clId="Web-{F2C91B79-E957-4E5E-83A3-C5BD451C3CE9}" dt="2023-08-21T00:48:10.486" v="784" actId="20577"/>
          <ac:spMkLst>
            <pc:docMk/>
            <pc:sldMk cId="1298838398" sldId="332"/>
            <ac:spMk id="25" creationId="{BD96998B-D7D5-8497-8C03-5E2830DEE5EA}"/>
          </ac:spMkLst>
        </pc:spChg>
        <pc:picChg chg="add mod">
          <ac:chgData name="Zhiming Zhang" userId="S::zhiming.zhang@mail.mcgill.ca::db54b8f2-a84f-4a00-97f1-1429bdbc7382" providerId="AD" clId="Web-{F2C91B79-E957-4E5E-83A3-C5BD451C3CE9}" dt="2023-08-20T23:58:21.144" v="496" actId="1076"/>
          <ac:picMkLst>
            <pc:docMk/>
            <pc:sldMk cId="1298838398" sldId="332"/>
            <ac:picMk id="21" creationId="{7A90D74B-0A74-5521-9227-3D7379C566CE}"/>
          </ac:picMkLst>
        </pc:picChg>
        <pc:picChg chg="add mod">
          <ac:chgData name="Zhiming Zhang" userId="S::zhiming.zhang@mail.mcgill.ca::db54b8f2-a84f-4a00-97f1-1429bdbc7382" providerId="AD" clId="Web-{F2C91B79-E957-4E5E-83A3-C5BD451C3CE9}" dt="2023-08-20T23:58:18.848" v="495" actId="1076"/>
          <ac:picMkLst>
            <pc:docMk/>
            <pc:sldMk cId="1298838398" sldId="332"/>
            <ac:picMk id="23" creationId="{1751186E-9163-92B0-F552-0A8998BC670B}"/>
          </ac:picMkLst>
        </pc:picChg>
      </pc:sldChg>
      <pc:sldChg chg="addSp modSp new del">
        <pc:chgData name="Zhiming Zhang" userId="S::zhiming.zhang@mail.mcgill.ca::db54b8f2-a84f-4a00-97f1-1429bdbc7382" providerId="AD" clId="Web-{F2C91B79-E957-4E5E-83A3-C5BD451C3CE9}" dt="2023-08-20T23:43:27.837" v="250"/>
        <pc:sldMkLst>
          <pc:docMk/>
          <pc:sldMk cId="3114938278" sldId="333"/>
        </pc:sldMkLst>
        <pc:spChg chg="mod">
          <ac:chgData name="Zhiming Zhang" userId="S::zhiming.zhang@mail.mcgill.ca::db54b8f2-a84f-4a00-97f1-1429bdbc7382" providerId="AD" clId="Web-{F2C91B79-E957-4E5E-83A3-C5BD451C3CE9}" dt="2023-08-20T23:33:55.331" v="92" actId="20577"/>
          <ac:spMkLst>
            <pc:docMk/>
            <pc:sldMk cId="3114938278" sldId="333"/>
            <ac:spMk id="2" creationId="{2BBEC953-505C-F57D-B0E6-C6626B7BE8CA}"/>
          </ac:spMkLst>
        </pc:spChg>
        <pc:picChg chg="add mod">
          <ac:chgData name="Zhiming Zhang" userId="S::zhiming.zhang@mail.mcgill.ca::db54b8f2-a84f-4a00-97f1-1429bdbc7382" providerId="AD" clId="Web-{F2C91B79-E957-4E5E-83A3-C5BD451C3CE9}" dt="2023-08-20T23:21:18.979" v="12" actId="14100"/>
          <ac:picMkLst>
            <pc:docMk/>
            <pc:sldMk cId="3114938278" sldId="333"/>
            <ac:picMk id="3" creationId="{765C9547-425D-5506-04F5-A5E9B46DF037}"/>
          </ac:picMkLst>
        </pc:picChg>
      </pc:sldChg>
      <pc:sldChg chg="modSp">
        <pc:chgData name="Zhiming Zhang" userId="S::zhiming.zhang@mail.mcgill.ca::db54b8f2-a84f-4a00-97f1-1429bdbc7382" providerId="AD" clId="Web-{F2C91B79-E957-4E5E-83A3-C5BD451C3CE9}" dt="2023-08-21T01:00:48.715" v="787" actId="20577"/>
        <pc:sldMkLst>
          <pc:docMk/>
          <pc:sldMk cId="2862959967" sldId="339"/>
        </pc:sldMkLst>
        <pc:spChg chg="mod">
          <ac:chgData name="Zhiming Zhang" userId="S::zhiming.zhang@mail.mcgill.ca::db54b8f2-a84f-4a00-97f1-1429bdbc7382" providerId="AD" clId="Web-{F2C91B79-E957-4E5E-83A3-C5BD451C3CE9}" dt="2023-08-21T01:00:48.715" v="787" actId="20577"/>
          <ac:spMkLst>
            <pc:docMk/>
            <pc:sldMk cId="2862959967" sldId="339"/>
            <ac:spMk id="3" creationId="{2B15A87D-0959-AEFB-C94D-68A7A5F125A7}"/>
          </ac:spMkLst>
        </pc:spChg>
      </pc:sldChg>
    </pc:docChg>
  </pc:docChgLst>
  <pc:docChgLst>
    <pc:chgData name="Zhiming Zhang" userId="S::zhiming.zhang@mail.mcgill.ca::db54b8f2-a84f-4a00-97f1-1429bdbc7382" providerId="AD" clId="Web-{82B134B2-1E5B-4442-B316-8765FB9A64E6}"/>
    <pc:docChg chg="modSld">
      <pc:chgData name="Zhiming Zhang" userId="S::zhiming.zhang@mail.mcgill.ca::db54b8f2-a84f-4a00-97f1-1429bdbc7382" providerId="AD" clId="Web-{82B134B2-1E5B-4442-B316-8765FB9A64E6}" dt="2023-08-21T01:35:34.489" v="10" actId="20577"/>
      <pc:docMkLst>
        <pc:docMk/>
      </pc:docMkLst>
      <pc:sldChg chg="modSp">
        <pc:chgData name="Zhiming Zhang" userId="S::zhiming.zhang@mail.mcgill.ca::db54b8f2-a84f-4a00-97f1-1429bdbc7382" providerId="AD" clId="Web-{82B134B2-1E5B-4442-B316-8765FB9A64E6}" dt="2023-08-21T01:35:34.489" v="10" actId="20577"/>
        <pc:sldMkLst>
          <pc:docMk/>
          <pc:sldMk cId="2862959967" sldId="339"/>
        </pc:sldMkLst>
        <pc:spChg chg="mod">
          <ac:chgData name="Zhiming Zhang" userId="S::zhiming.zhang@mail.mcgill.ca::db54b8f2-a84f-4a00-97f1-1429bdbc7382" providerId="AD" clId="Web-{82B134B2-1E5B-4442-B316-8765FB9A64E6}" dt="2023-08-21T01:35:34.489" v="10" actId="20577"/>
          <ac:spMkLst>
            <pc:docMk/>
            <pc:sldMk cId="2862959967" sldId="339"/>
            <ac:spMk id="3" creationId="{2B15A87D-0959-AEFB-C94D-68A7A5F125A7}"/>
          </ac:spMkLst>
        </pc:spChg>
      </pc:sldChg>
    </pc:docChg>
  </pc:docChgLst>
  <pc:docChgLst>
    <pc:chgData name="Ivy Lou" userId="S::qian.lou@mail.mcgill.ca::cce6d7eb-ee49-4509-8c12-6528a0da2914" providerId="AD" clId="Web-{E6DA13D7-6742-4E90-A0E7-ED31B6064075}"/>
    <pc:docChg chg="modSld">
      <pc:chgData name="Ivy Lou" userId="S::qian.lou@mail.mcgill.ca::cce6d7eb-ee49-4509-8c12-6528a0da2914" providerId="AD" clId="Web-{E6DA13D7-6742-4E90-A0E7-ED31B6064075}" dt="2023-08-21T02:41:08.004" v="7" actId="1076"/>
      <pc:docMkLst>
        <pc:docMk/>
      </pc:docMkLst>
      <pc:sldChg chg="modSp">
        <pc:chgData name="Ivy Lou" userId="S::qian.lou@mail.mcgill.ca::cce6d7eb-ee49-4509-8c12-6528a0da2914" providerId="AD" clId="Web-{E6DA13D7-6742-4E90-A0E7-ED31B6064075}" dt="2023-08-21T02:40:43.348" v="5" actId="1076"/>
        <pc:sldMkLst>
          <pc:docMk/>
          <pc:sldMk cId="2289062248" sldId="319"/>
        </pc:sldMkLst>
        <pc:spChg chg="mod">
          <ac:chgData name="Ivy Lou" userId="S::qian.lou@mail.mcgill.ca::cce6d7eb-ee49-4509-8c12-6528a0da2914" providerId="AD" clId="Web-{E6DA13D7-6742-4E90-A0E7-ED31B6064075}" dt="2023-08-21T02:40:43.348" v="5" actId="1076"/>
          <ac:spMkLst>
            <pc:docMk/>
            <pc:sldMk cId="2289062248" sldId="319"/>
            <ac:spMk id="3" creationId="{5268B957-4D31-3417-6E63-4914208A89CA}"/>
          </ac:spMkLst>
        </pc:spChg>
      </pc:sldChg>
      <pc:sldChg chg="modSp">
        <pc:chgData name="Ivy Lou" userId="S::qian.lou@mail.mcgill.ca::cce6d7eb-ee49-4509-8c12-6528a0da2914" providerId="AD" clId="Web-{E6DA13D7-6742-4E90-A0E7-ED31B6064075}" dt="2023-08-21T02:41:08.004" v="7" actId="1076"/>
        <pc:sldMkLst>
          <pc:docMk/>
          <pc:sldMk cId="1594165395" sldId="331"/>
        </pc:sldMkLst>
        <pc:graphicFrameChg chg="mod">
          <ac:chgData name="Ivy Lou" userId="S::qian.lou@mail.mcgill.ca::cce6d7eb-ee49-4509-8c12-6528a0da2914" providerId="AD" clId="Web-{E6DA13D7-6742-4E90-A0E7-ED31B6064075}" dt="2023-08-21T02:41:08.004" v="7" actId="1076"/>
          <ac:graphicFrameMkLst>
            <pc:docMk/>
            <pc:sldMk cId="1594165395" sldId="331"/>
            <ac:graphicFrameMk id="25" creationId="{AF926F64-4CBF-094F-017F-E5B4784FA14A}"/>
          </ac:graphicFrameMkLst>
        </pc:graphicFrameChg>
      </pc:sldChg>
      <pc:sldChg chg="addSp modSp">
        <pc:chgData name="Ivy Lou" userId="S::qian.lou@mail.mcgill.ca::cce6d7eb-ee49-4509-8c12-6528a0da2914" providerId="AD" clId="Web-{E6DA13D7-6742-4E90-A0E7-ED31B6064075}" dt="2023-08-21T02:40:51.645" v="6" actId="1076"/>
        <pc:sldMkLst>
          <pc:docMk/>
          <pc:sldMk cId="481081213" sldId="336"/>
        </pc:sldMkLst>
        <pc:spChg chg="mod">
          <ac:chgData name="Ivy Lou" userId="S::qian.lou@mail.mcgill.ca::cce6d7eb-ee49-4509-8c12-6528a0da2914" providerId="AD" clId="Web-{E6DA13D7-6742-4E90-A0E7-ED31B6064075}" dt="2023-08-21T02:40:51.645" v="6" actId="1076"/>
          <ac:spMkLst>
            <pc:docMk/>
            <pc:sldMk cId="481081213" sldId="336"/>
            <ac:spMk id="3" creationId="{525C7F75-39D5-6C64-8BA9-6A255B567A94}"/>
          </ac:spMkLst>
        </pc:spChg>
        <pc:picChg chg="add mod">
          <ac:chgData name="Ivy Lou" userId="S::qian.lou@mail.mcgill.ca::cce6d7eb-ee49-4509-8c12-6528a0da2914" providerId="AD" clId="Web-{E6DA13D7-6742-4E90-A0E7-ED31B6064075}" dt="2023-08-21T02:38:13.069" v="4" actId="1076"/>
          <ac:picMkLst>
            <pc:docMk/>
            <pc:sldMk cId="481081213" sldId="336"/>
            <ac:picMk id="2" creationId="{1A5C0497-FC31-9BA9-9DC6-3539E7E5F618}"/>
          </ac:picMkLst>
        </pc:picChg>
      </pc:sldChg>
    </pc:docChg>
  </pc:docChgLst>
  <pc:docChgLst>
    <pc:chgData name="Ivy Lou" userId="S::qian.lou@mail.mcgill.ca::cce6d7eb-ee49-4509-8c12-6528a0da2914" providerId="AD" clId="Web-{0A7701B0-DC08-4D02-8FC0-A5B434802B39}"/>
    <pc:docChg chg="modSld">
      <pc:chgData name="Ivy Lou" userId="S::qian.lou@mail.mcgill.ca::cce6d7eb-ee49-4509-8c12-6528a0da2914" providerId="AD" clId="Web-{0A7701B0-DC08-4D02-8FC0-A5B434802B39}" dt="2023-08-21T02:25:36.872" v="12" actId="1076"/>
      <pc:docMkLst>
        <pc:docMk/>
      </pc:docMkLst>
      <pc:sldChg chg="modSp">
        <pc:chgData name="Ivy Lou" userId="S::qian.lou@mail.mcgill.ca::cce6d7eb-ee49-4509-8c12-6528a0da2914" providerId="AD" clId="Web-{0A7701B0-DC08-4D02-8FC0-A5B434802B39}" dt="2023-08-21T02:25:36.872" v="12" actId="1076"/>
        <pc:sldMkLst>
          <pc:docMk/>
          <pc:sldMk cId="1216866675" sldId="328"/>
        </pc:sldMkLst>
        <pc:spChg chg="mod">
          <ac:chgData name="Ivy Lou" userId="S::qian.lou@mail.mcgill.ca::cce6d7eb-ee49-4509-8c12-6528a0da2914" providerId="AD" clId="Web-{0A7701B0-DC08-4D02-8FC0-A5B434802B39}" dt="2023-08-21T02:25:36.872" v="12" actId="1076"/>
          <ac:spMkLst>
            <pc:docMk/>
            <pc:sldMk cId="1216866675" sldId="328"/>
            <ac:spMk id="22" creationId="{F2EE63FA-8E7A-5509-2D6B-A1F7EDE9D8A3}"/>
          </ac:spMkLst>
        </pc:spChg>
      </pc:sldChg>
    </pc:docChg>
  </pc:docChgLst>
  <pc:docChgLst>
    <pc:chgData name="Ivy Lou" userId="S::qian.lou@mail.mcgill.ca::cce6d7eb-ee49-4509-8c12-6528a0da2914" providerId="AD" clId="Web-{6E4D0718-E77F-4AAC-8D62-56F761DFD174}"/>
    <pc:docChg chg="modSld">
      <pc:chgData name="Ivy Lou" userId="S::qian.lou@mail.mcgill.ca::cce6d7eb-ee49-4509-8c12-6528a0da2914" providerId="AD" clId="Web-{6E4D0718-E77F-4AAC-8D62-56F761DFD174}" dt="2023-08-18T19:07:56.712" v="41" actId="20577"/>
      <pc:docMkLst>
        <pc:docMk/>
      </pc:docMkLst>
      <pc:sldChg chg="modSp">
        <pc:chgData name="Ivy Lou" userId="S::qian.lou@mail.mcgill.ca::cce6d7eb-ee49-4509-8c12-6528a0da2914" providerId="AD" clId="Web-{6E4D0718-E77F-4AAC-8D62-56F761DFD174}" dt="2023-08-18T19:07:56.712" v="41" actId="20577"/>
        <pc:sldMkLst>
          <pc:docMk/>
          <pc:sldMk cId="0" sldId="256"/>
        </pc:sldMkLst>
        <pc:spChg chg="mod">
          <ac:chgData name="Ivy Lou" userId="S::qian.lou@mail.mcgill.ca::cce6d7eb-ee49-4509-8c12-6528a0da2914" providerId="AD" clId="Web-{6E4D0718-E77F-4AAC-8D62-56F761DFD174}" dt="2023-08-18T19:07:56.712" v="41" actId="20577"/>
          <ac:spMkLst>
            <pc:docMk/>
            <pc:sldMk cId="0" sldId="256"/>
            <ac:spMk id="184"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15b5b7a977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15b5b7a977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15a19620d7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15a19620d7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1477d8fda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1477d8fda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4"/>
        <p:cNvGrpSpPr/>
        <p:nvPr/>
      </p:nvGrpSpPr>
      <p:grpSpPr>
        <a:xfrm>
          <a:off x="0" y="0"/>
          <a:ext cx="0" cy="0"/>
          <a:chOff x="0" y="0"/>
          <a:chExt cx="0" cy="0"/>
        </a:xfrm>
      </p:grpSpPr>
      <p:sp>
        <p:nvSpPr>
          <p:cNvPr id="2585" name="Google Shape;2585;g1160d4b025c_1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6" name="Google Shape;2586;g1160d4b025c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29100" y="1044323"/>
            <a:ext cx="4206000" cy="19209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5200"/>
              <a:buNone/>
              <a:defRPr sz="8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929100" y="3592567"/>
            <a:ext cx="4206000" cy="640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title" idx="2"/>
          </p:nvPr>
        </p:nvSpPr>
        <p:spPr>
          <a:xfrm>
            <a:off x="715100" y="2980550"/>
            <a:ext cx="3561000" cy="596700"/>
          </a:xfrm>
          <a:prstGeom prst="rect">
            <a:avLst/>
          </a:prstGeom>
          <a:solidFill>
            <a:schemeClr val="dk2"/>
          </a:solidFill>
        </p:spPr>
        <p:txBody>
          <a:bodyPr spcFirstLastPara="1" wrap="square" lIns="91425" tIns="91425" rIns="91425" bIns="91425" anchor="t" anchorCtr="0">
            <a:noAutofit/>
          </a:bodyPr>
          <a:lstStyle>
            <a:lvl1pPr lvl="0" rtl="0">
              <a:spcBef>
                <a:spcPts val="0"/>
              </a:spcBef>
              <a:spcAft>
                <a:spcPts val="0"/>
              </a:spcAft>
              <a:buSzPts val="2800"/>
              <a:buNone/>
              <a:defRPr sz="2700">
                <a:solidFill>
                  <a:schemeClr val="dk1"/>
                </a:solidFill>
              </a:defRPr>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8"/>
        <p:cNvGrpSpPr/>
        <p:nvPr/>
      </p:nvGrpSpPr>
      <p:grpSpPr>
        <a:xfrm>
          <a:off x="0" y="0"/>
          <a:ext cx="0" cy="0"/>
          <a:chOff x="0" y="0"/>
          <a:chExt cx="0" cy="0"/>
        </a:xfrm>
      </p:grpSpPr>
      <p:pic>
        <p:nvPicPr>
          <p:cNvPr id="169" name="Google Shape;169;p28"/>
          <p:cNvPicPr preferRelativeResize="0"/>
          <p:nvPr/>
        </p:nvPicPr>
        <p:blipFill rotWithShape="1">
          <a:blip r:embed="rId2">
            <a:alphaModFix/>
          </a:blip>
          <a:srcRect l="6042" t="19139" r="3369" b="16634"/>
          <a:stretch/>
        </p:blipFill>
        <p:spPr>
          <a:xfrm>
            <a:off x="0" y="0"/>
            <a:ext cx="9143999" cy="5143499"/>
          </a:xfrm>
          <a:prstGeom prst="rect">
            <a:avLst/>
          </a:prstGeom>
          <a:noFill/>
          <a:ln>
            <a:noFill/>
          </a:ln>
        </p:spPr>
      </p:pic>
      <p:sp>
        <p:nvSpPr>
          <p:cNvPr id="170" name="Google Shape;170;p28"/>
          <p:cNvSpPr/>
          <p:nvPr/>
        </p:nvSpPr>
        <p:spPr>
          <a:xfrm>
            <a:off x="324863" y="247725"/>
            <a:ext cx="8494275" cy="4648050"/>
          </a:xfrm>
          <a:prstGeom prst="flowChartManualInput">
            <a:avLst/>
          </a:prstGeom>
          <a:solidFill>
            <a:schemeClr val="dk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171"/>
        <p:cNvGrpSpPr/>
        <p:nvPr/>
      </p:nvGrpSpPr>
      <p:grpSpPr>
        <a:xfrm>
          <a:off x="0" y="0"/>
          <a:ext cx="0" cy="0"/>
          <a:chOff x="0" y="0"/>
          <a:chExt cx="0" cy="0"/>
        </a:xfrm>
      </p:grpSpPr>
      <p:pic>
        <p:nvPicPr>
          <p:cNvPr id="172" name="Google Shape;172;p29"/>
          <p:cNvPicPr preferRelativeResize="0"/>
          <p:nvPr/>
        </p:nvPicPr>
        <p:blipFill rotWithShape="1">
          <a:blip r:embed="rId2">
            <a:alphaModFix/>
          </a:blip>
          <a:srcRect l="6042" t="19139" r="3369" b="16634"/>
          <a:stretch/>
        </p:blipFill>
        <p:spPr>
          <a:xfrm>
            <a:off x="0" y="0"/>
            <a:ext cx="9143999" cy="5143499"/>
          </a:xfrm>
          <a:prstGeom prst="rect">
            <a:avLst/>
          </a:prstGeom>
          <a:noFill/>
          <a:ln>
            <a:noFill/>
          </a:ln>
        </p:spPr>
      </p:pic>
      <p:sp>
        <p:nvSpPr>
          <p:cNvPr id="173" name="Google Shape;173;p29"/>
          <p:cNvSpPr/>
          <p:nvPr/>
        </p:nvSpPr>
        <p:spPr>
          <a:xfrm>
            <a:off x="337950" y="286800"/>
            <a:ext cx="8468100" cy="4569900"/>
          </a:xfrm>
          <a:prstGeom prst="snip2SameRect">
            <a:avLst>
              <a:gd name="adj1" fmla="val 10697"/>
              <a:gd name="adj2" fmla="val 0"/>
            </a:avLst>
          </a:prstGeom>
          <a:solidFill>
            <a:schemeClr val="dk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l="6042" t="19139" r="3369" b="16634"/>
          <a:stretch/>
        </p:blipFill>
        <p:spPr>
          <a:xfrm>
            <a:off x="0" y="0"/>
            <a:ext cx="9143999" cy="5143499"/>
          </a:xfrm>
          <a:prstGeom prst="rect">
            <a:avLst/>
          </a:prstGeom>
          <a:noFill/>
          <a:ln>
            <a:noFill/>
          </a:ln>
        </p:spPr>
      </p:pic>
      <p:sp>
        <p:nvSpPr>
          <p:cNvPr id="23" name="Google Shape;23;p5"/>
          <p:cNvSpPr/>
          <p:nvPr/>
        </p:nvSpPr>
        <p:spPr>
          <a:xfrm>
            <a:off x="250050" y="202500"/>
            <a:ext cx="8643900" cy="4738500"/>
          </a:xfrm>
          <a:prstGeom prst="rect">
            <a:avLst/>
          </a:prstGeom>
          <a:solidFill>
            <a:schemeClr val="dk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txBox="1">
            <a:spLocks noGrp="1"/>
          </p:cNvSpPr>
          <p:nvPr>
            <p:ph type="subTitle" idx="1"/>
          </p:nvPr>
        </p:nvSpPr>
        <p:spPr>
          <a:xfrm>
            <a:off x="1323975" y="2550775"/>
            <a:ext cx="2781300" cy="4305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Font typeface="Bebas Neue"/>
              <a:buNone/>
              <a:defRPr sz="1700">
                <a:solidFill>
                  <a:schemeClr val="accent2"/>
                </a:solidFill>
                <a:latin typeface="Rammetto One"/>
                <a:ea typeface="Rammetto One"/>
                <a:cs typeface="Rammetto One"/>
                <a:sym typeface="Rammett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5" name="Google Shape;25;p5"/>
          <p:cNvSpPr txBox="1">
            <a:spLocks noGrp="1"/>
          </p:cNvSpPr>
          <p:nvPr>
            <p:ph type="subTitle" idx="2"/>
          </p:nvPr>
        </p:nvSpPr>
        <p:spPr>
          <a:xfrm>
            <a:off x="4820065" y="2550775"/>
            <a:ext cx="2781300" cy="4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Font typeface="Bebas Neue"/>
              <a:buNone/>
              <a:defRPr sz="1700">
                <a:solidFill>
                  <a:schemeClr val="accent2"/>
                </a:solidFill>
                <a:latin typeface="Rammetto One"/>
                <a:ea typeface="Rammetto One"/>
                <a:cs typeface="Rammetto One"/>
                <a:sym typeface="Rammett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 name="Google Shape;26;p5"/>
          <p:cNvSpPr txBox="1">
            <a:spLocks noGrp="1"/>
          </p:cNvSpPr>
          <p:nvPr>
            <p:ph type="subTitle" idx="3"/>
          </p:nvPr>
        </p:nvSpPr>
        <p:spPr>
          <a:xfrm>
            <a:off x="1323975" y="2980845"/>
            <a:ext cx="2781300" cy="997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5"/>
          <p:cNvSpPr txBox="1">
            <a:spLocks noGrp="1"/>
          </p:cNvSpPr>
          <p:nvPr>
            <p:ph type="subTitle" idx="4"/>
          </p:nvPr>
        </p:nvSpPr>
        <p:spPr>
          <a:xfrm>
            <a:off x="4820065" y="2980845"/>
            <a:ext cx="2781300" cy="997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 name="Google Shape;28;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pic>
        <p:nvPicPr>
          <p:cNvPr id="30" name="Google Shape;30;p6"/>
          <p:cNvPicPr preferRelativeResize="0"/>
          <p:nvPr/>
        </p:nvPicPr>
        <p:blipFill rotWithShape="1">
          <a:blip r:embed="rId2">
            <a:alphaModFix/>
          </a:blip>
          <a:srcRect l="6042" t="19139" r="3369" b="16634"/>
          <a:stretch/>
        </p:blipFill>
        <p:spPr>
          <a:xfrm>
            <a:off x="0" y="0"/>
            <a:ext cx="9143999" cy="5143499"/>
          </a:xfrm>
          <a:prstGeom prst="rect">
            <a:avLst/>
          </a:prstGeom>
          <a:noFill/>
          <a:ln>
            <a:noFill/>
          </a:ln>
        </p:spPr>
      </p:pic>
      <p:sp>
        <p:nvSpPr>
          <p:cNvPr id="31" name="Google Shape;31;p6"/>
          <p:cNvSpPr/>
          <p:nvPr/>
        </p:nvSpPr>
        <p:spPr>
          <a:xfrm>
            <a:off x="250050" y="202500"/>
            <a:ext cx="8643900" cy="4738500"/>
          </a:xfrm>
          <a:prstGeom prst="rect">
            <a:avLst/>
          </a:prstGeom>
          <a:solidFill>
            <a:schemeClr val="dk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1276350" y="2751335"/>
            <a:ext cx="6591300" cy="638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9"/>
          <p:cNvSpPr txBox="1">
            <a:spLocks noGrp="1"/>
          </p:cNvSpPr>
          <p:nvPr>
            <p:ph type="subTitle" idx="1"/>
          </p:nvPr>
        </p:nvSpPr>
        <p:spPr>
          <a:xfrm>
            <a:off x="1276628" y="3389748"/>
            <a:ext cx="6591300" cy="90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5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6"/>
        <p:cNvGrpSpPr/>
        <p:nvPr/>
      </p:nvGrpSpPr>
      <p:grpSpPr>
        <a:xfrm>
          <a:off x="0" y="0"/>
          <a:ext cx="0" cy="0"/>
          <a:chOff x="0" y="0"/>
          <a:chExt cx="0" cy="0"/>
        </a:xfrm>
      </p:grpSpPr>
      <p:pic>
        <p:nvPicPr>
          <p:cNvPr id="57" name="Google Shape;57;p13"/>
          <p:cNvPicPr preferRelativeResize="0"/>
          <p:nvPr/>
        </p:nvPicPr>
        <p:blipFill rotWithShape="1">
          <a:blip r:embed="rId2">
            <a:alphaModFix/>
          </a:blip>
          <a:srcRect l="6042" t="19139" r="3369" b="16634"/>
          <a:stretch/>
        </p:blipFill>
        <p:spPr>
          <a:xfrm>
            <a:off x="0" y="0"/>
            <a:ext cx="9143999" cy="5143499"/>
          </a:xfrm>
          <a:prstGeom prst="rect">
            <a:avLst/>
          </a:prstGeom>
          <a:noFill/>
          <a:ln>
            <a:noFill/>
          </a:ln>
        </p:spPr>
      </p:pic>
      <p:sp>
        <p:nvSpPr>
          <p:cNvPr id="58" name="Google Shape;58;p13"/>
          <p:cNvSpPr/>
          <p:nvPr/>
        </p:nvSpPr>
        <p:spPr>
          <a:xfrm>
            <a:off x="250050" y="202500"/>
            <a:ext cx="8643900" cy="4738500"/>
          </a:xfrm>
          <a:prstGeom prst="rect">
            <a:avLst/>
          </a:prstGeom>
          <a:solidFill>
            <a:schemeClr val="dk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txBox="1">
            <a:spLocks noGrp="1"/>
          </p:cNvSpPr>
          <p:nvPr>
            <p:ph type="title"/>
          </p:nvPr>
        </p:nvSpPr>
        <p:spPr>
          <a:xfrm>
            <a:off x="1471325" y="1376177"/>
            <a:ext cx="1765500" cy="60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400"/>
              <a:buNone/>
              <a:defRPr sz="17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0" name="Google Shape;60;p13"/>
          <p:cNvSpPr txBox="1">
            <a:spLocks noGrp="1"/>
          </p:cNvSpPr>
          <p:nvPr>
            <p:ph type="title" idx="2" hasCustomPrompt="1"/>
          </p:nvPr>
        </p:nvSpPr>
        <p:spPr>
          <a:xfrm>
            <a:off x="785525" y="1536434"/>
            <a:ext cx="632100" cy="368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1"/>
          </p:nvPr>
        </p:nvSpPr>
        <p:spPr>
          <a:xfrm>
            <a:off x="1471325" y="1998851"/>
            <a:ext cx="1765500" cy="77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2" name="Google Shape;62;p13"/>
          <p:cNvSpPr txBox="1">
            <a:spLocks noGrp="1"/>
          </p:cNvSpPr>
          <p:nvPr>
            <p:ph type="title" idx="3"/>
          </p:nvPr>
        </p:nvSpPr>
        <p:spPr>
          <a:xfrm>
            <a:off x="4032148" y="1376177"/>
            <a:ext cx="1765500" cy="60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400"/>
              <a:buNone/>
              <a:defRPr sz="17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3" name="Google Shape;63;p13"/>
          <p:cNvSpPr txBox="1">
            <a:spLocks noGrp="1"/>
          </p:cNvSpPr>
          <p:nvPr>
            <p:ph type="title" idx="4" hasCustomPrompt="1"/>
          </p:nvPr>
        </p:nvSpPr>
        <p:spPr>
          <a:xfrm>
            <a:off x="3346350" y="1460234"/>
            <a:ext cx="632100" cy="368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a:spLocks noGrp="1"/>
          </p:cNvSpPr>
          <p:nvPr>
            <p:ph type="subTitle" idx="5"/>
          </p:nvPr>
        </p:nvSpPr>
        <p:spPr>
          <a:xfrm>
            <a:off x="4032149" y="1998851"/>
            <a:ext cx="1765500" cy="770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 name="Google Shape;65;p13"/>
          <p:cNvSpPr txBox="1">
            <a:spLocks noGrp="1"/>
          </p:cNvSpPr>
          <p:nvPr>
            <p:ph type="title" idx="6"/>
          </p:nvPr>
        </p:nvSpPr>
        <p:spPr>
          <a:xfrm>
            <a:off x="6592975" y="1376177"/>
            <a:ext cx="1765500" cy="60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400"/>
              <a:buNone/>
              <a:defRPr sz="17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6" name="Google Shape;66;p13"/>
          <p:cNvSpPr txBox="1">
            <a:spLocks noGrp="1"/>
          </p:cNvSpPr>
          <p:nvPr>
            <p:ph type="title" idx="7" hasCustomPrompt="1"/>
          </p:nvPr>
        </p:nvSpPr>
        <p:spPr>
          <a:xfrm>
            <a:off x="5907175" y="1536434"/>
            <a:ext cx="632100" cy="368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subTitle" idx="8"/>
          </p:nvPr>
        </p:nvSpPr>
        <p:spPr>
          <a:xfrm>
            <a:off x="6592976" y="1998851"/>
            <a:ext cx="1765500" cy="770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 name="Google Shape;68;p13"/>
          <p:cNvSpPr txBox="1">
            <a:spLocks noGrp="1"/>
          </p:cNvSpPr>
          <p:nvPr>
            <p:ph type="title" idx="9"/>
          </p:nvPr>
        </p:nvSpPr>
        <p:spPr>
          <a:xfrm>
            <a:off x="1471325" y="3089377"/>
            <a:ext cx="1765500" cy="60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400"/>
              <a:buNone/>
              <a:defRPr sz="17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9" name="Google Shape;69;p13"/>
          <p:cNvSpPr txBox="1">
            <a:spLocks noGrp="1"/>
          </p:cNvSpPr>
          <p:nvPr>
            <p:ph type="title" idx="13" hasCustomPrompt="1"/>
          </p:nvPr>
        </p:nvSpPr>
        <p:spPr>
          <a:xfrm>
            <a:off x="785525" y="3249634"/>
            <a:ext cx="632100" cy="368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subTitle" idx="14"/>
          </p:nvPr>
        </p:nvSpPr>
        <p:spPr>
          <a:xfrm>
            <a:off x="1471325" y="3642567"/>
            <a:ext cx="1765500" cy="82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 name="Google Shape;71;p13"/>
          <p:cNvSpPr txBox="1">
            <a:spLocks noGrp="1"/>
          </p:cNvSpPr>
          <p:nvPr>
            <p:ph type="title" idx="15"/>
          </p:nvPr>
        </p:nvSpPr>
        <p:spPr>
          <a:xfrm>
            <a:off x="4032148" y="3089377"/>
            <a:ext cx="1765500" cy="60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400"/>
              <a:buNone/>
              <a:defRPr sz="17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2" name="Google Shape;72;p13"/>
          <p:cNvSpPr txBox="1">
            <a:spLocks noGrp="1"/>
          </p:cNvSpPr>
          <p:nvPr>
            <p:ph type="title" idx="16" hasCustomPrompt="1"/>
          </p:nvPr>
        </p:nvSpPr>
        <p:spPr>
          <a:xfrm>
            <a:off x="3346350" y="3249634"/>
            <a:ext cx="632100" cy="368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a:spLocks noGrp="1"/>
          </p:cNvSpPr>
          <p:nvPr>
            <p:ph type="subTitle" idx="17"/>
          </p:nvPr>
        </p:nvSpPr>
        <p:spPr>
          <a:xfrm>
            <a:off x="4032149" y="3642567"/>
            <a:ext cx="1765500" cy="82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 name="Google Shape;74;p13"/>
          <p:cNvSpPr txBox="1">
            <a:spLocks noGrp="1"/>
          </p:cNvSpPr>
          <p:nvPr>
            <p:ph type="title" idx="18"/>
          </p:nvPr>
        </p:nvSpPr>
        <p:spPr>
          <a:xfrm>
            <a:off x="6592975" y="3089377"/>
            <a:ext cx="1765500" cy="6078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400"/>
              <a:buNone/>
              <a:defRPr sz="17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3"/>
          <p:cNvSpPr txBox="1">
            <a:spLocks noGrp="1"/>
          </p:cNvSpPr>
          <p:nvPr>
            <p:ph type="title" idx="19" hasCustomPrompt="1"/>
          </p:nvPr>
        </p:nvSpPr>
        <p:spPr>
          <a:xfrm>
            <a:off x="5907175" y="3249634"/>
            <a:ext cx="632100" cy="368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subTitle" idx="20"/>
          </p:nvPr>
        </p:nvSpPr>
        <p:spPr>
          <a:xfrm>
            <a:off x="6592977" y="3642567"/>
            <a:ext cx="1765500" cy="82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7" name="Google Shape;77;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720000" y="445025"/>
            <a:ext cx="6291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02"/>
        <p:cNvGrpSpPr/>
        <p:nvPr/>
      </p:nvGrpSpPr>
      <p:grpSpPr>
        <a:xfrm>
          <a:off x="0" y="0"/>
          <a:ext cx="0" cy="0"/>
          <a:chOff x="0" y="0"/>
          <a:chExt cx="0" cy="0"/>
        </a:xfrm>
      </p:grpSpPr>
      <p:pic>
        <p:nvPicPr>
          <p:cNvPr id="103" name="Google Shape;103;p21"/>
          <p:cNvPicPr preferRelativeResize="0"/>
          <p:nvPr/>
        </p:nvPicPr>
        <p:blipFill rotWithShape="1">
          <a:blip r:embed="rId2">
            <a:alphaModFix/>
          </a:blip>
          <a:srcRect l="6042" t="19139" r="3369" b="16634"/>
          <a:stretch/>
        </p:blipFill>
        <p:spPr>
          <a:xfrm>
            <a:off x="0" y="0"/>
            <a:ext cx="9143999" cy="5143499"/>
          </a:xfrm>
          <a:prstGeom prst="rect">
            <a:avLst/>
          </a:prstGeom>
          <a:noFill/>
          <a:ln>
            <a:noFill/>
          </a:ln>
        </p:spPr>
      </p:pic>
      <p:sp>
        <p:nvSpPr>
          <p:cNvPr id="104" name="Google Shape;104;p21"/>
          <p:cNvSpPr/>
          <p:nvPr/>
        </p:nvSpPr>
        <p:spPr>
          <a:xfrm>
            <a:off x="250050" y="202500"/>
            <a:ext cx="8643900" cy="4738500"/>
          </a:xfrm>
          <a:prstGeom prst="rect">
            <a:avLst/>
          </a:prstGeom>
          <a:solidFill>
            <a:schemeClr val="dk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txBox="1">
            <a:spLocks noGrp="1"/>
          </p:cNvSpPr>
          <p:nvPr>
            <p:ph type="title"/>
          </p:nvPr>
        </p:nvSpPr>
        <p:spPr>
          <a:xfrm>
            <a:off x="948600" y="2804322"/>
            <a:ext cx="2336400" cy="39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17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6" name="Google Shape;106;p21"/>
          <p:cNvSpPr txBox="1">
            <a:spLocks noGrp="1"/>
          </p:cNvSpPr>
          <p:nvPr>
            <p:ph type="subTitle" idx="1"/>
          </p:nvPr>
        </p:nvSpPr>
        <p:spPr>
          <a:xfrm>
            <a:off x="948600" y="3238458"/>
            <a:ext cx="2336400" cy="80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21"/>
          <p:cNvSpPr txBox="1">
            <a:spLocks noGrp="1"/>
          </p:cNvSpPr>
          <p:nvPr>
            <p:ph type="title" idx="2"/>
          </p:nvPr>
        </p:nvSpPr>
        <p:spPr>
          <a:xfrm>
            <a:off x="3403800" y="2804322"/>
            <a:ext cx="2336400" cy="39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17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8" name="Google Shape;108;p21"/>
          <p:cNvSpPr txBox="1">
            <a:spLocks noGrp="1"/>
          </p:cNvSpPr>
          <p:nvPr>
            <p:ph type="subTitle" idx="3"/>
          </p:nvPr>
        </p:nvSpPr>
        <p:spPr>
          <a:xfrm>
            <a:off x="3403800" y="3238458"/>
            <a:ext cx="2336400" cy="80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21"/>
          <p:cNvSpPr txBox="1">
            <a:spLocks noGrp="1"/>
          </p:cNvSpPr>
          <p:nvPr>
            <p:ph type="title" idx="4"/>
          </p:nvPr>
        </p:nvSpPr>
        <p:spPr>
          <a:xfrm>
            <a:off x="5859000" y="2804322"/>
            <a:ext cx="2336400" cy="39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17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0" name="Google Shape;110;p21"/>
          <p:cNvSpPr txBox="1">
            <a:spLocks noGrp="1"/>
          </p:cNvSpPr>
          <p:nvPr>
            <p:ph type="subTitle" idx="5"/>
          </p:nvPr>
        </p:nvSpPr>
        <p:spPr>
          <a:xfrm>
            <a:off x="5859000" y="3238458"/>
            <a:ext cx="2336400" cy="80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21"/>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65"/>
        <p:cNvGrpSpPr/>
        <p:nvPr/>
      </p:nvGrpSpPr>
      <p:grpSpPr>
        <a:xfrm>
          <a:off x="0" y="0"/>
          <a:ext cx="0" cy="0"/>
          <a:chOff x="0" y="0"/>
          <a:chExt cx="0" cy="0"/>
        </a:xfrm>
      </p:grpSpPr>
      <p:pic>
        <p:nvPicPr>
          <p:cNvPr id="166" name="Google Shape;166;p27"/>
          <p:cNvPicPr preferRelativeResize="0"/>
          <p:nvPr/>
        </p:nvPicPr>
        <p:blipFill rotWithShape="1">
          <a:blip r:embed="rId2">
            <a:alphaModFix/>
          </a:blip>
          <a:srcRect l="6042" t="19139" r="3369" b="16634"/>
          <a:stretch/>
        </p:blipFill>
        <p:spPr>
          <a:xfrm>
            <a:off x="0" y="0"/>
            <a:ext cx="9143999" cy="5143499"/>
          </a:xfrm>
          <a:prstGeom prst="rect">
            <a:avLst/>
          </a:prstGeom>
          <a:noFill/>
          <a:ln>
            <a:noFill/>
          </a:ln>
        </p:spPr>
      </p:pic>
      <p:sp>
        <p:nvSpPr>
          <p:cNvPr id="167" name="Google Shape;167;p27"/>
          <p:cNvSpPr/>
          <p:nvPr/>
        </p:nvSpPr>
        <p:spPr>
          <a:xfrm>
            <a:off x="715100" y="535000"/>
            <a:ext cx="7713900" cy="4073400"/>
          </a:xfrm>
          <a:prstGeom prst="rect">
            <a:avLst/>
          </a:prstGeom>
          <a:solidFill>
            <a:schemeClr val="dk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40782"/>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Rammetto One"/>
              <a:buNone/>
              <a:defRPr sz="2800">
                <a:solidFill>
                  <a:schemeClr val="dk2"/>
                </a:solidFill>
                <a:latin typeface="Rammetto One"/>
                <a:ea typeface="Rammetto One"/>
                <a:cs typeface="Rammetto One"/>
                <a:sym typeface="Rammetto One"/>
              </a:defRPr>
            </a:lvl1pPr>
            <a:lvl2pPr lvl="1" rtl="0">
              <a:spcBef>
                <a:spcPts val="0"/>
              </a:spcBef>
              <a:spcAft>
                <a:spcPts val="0"/>
              </a:spcAft>
              <a:buClr>
                <a:schemeClr val="dk2"/>
              </a:buClr>
              <a:buSzPts val="3100"/>
              <a:buFont typeface="Luckiest Guy"/>
              <a:buNone/>
              <a:defRPr sz="3100">
                <a:solidFill>
                  <a:schemeClr val="dk2"/>
                </a:solidFill>
                <a:latin typeface="Luckiest Guy"/>
                <a:ea typeface="Luckiest Guy"/>
                <a:cs typeface="Luckiest Guy"/>
                <a:sym typeface="Luckiest Guy"/>
              </a:defRPr>
            </a:lvl2pPr>
            <a:lvl3pPr lvl="2" rtl="0">
              <a:spcBef>
                <a:spcPts val="0"/>
              </a:spcBef>
              <a:spcAft>
                <a:spcPts val="0"/>
              </a:spcAft>
              <a:buClr>
                <a:schemeClr val="dk2"/>
              </a:buClr>
              <a:buSzPts val="3100"/>
              <a:buFont typeface="Luckiest Guy"/>
              <a:buNone/>
              <a:defRPr sz="3100">
                <a:solidFill>
                  <a:schemeClr val="dk2"/>
                </a:solidFill>
                <a:latin typeface="Luckiest Guy"/>
                <a:ea typeface="Luckiest Guy"/>
                <a:cs typeface="Luckiest Guy"/>
                <a:sym typeface="Luckiest Guy"/>
              </a:defRPr>
            </a:lvl3pPr>
            <a:lvl4pPr lvl="3" rtl="0">
              <a:spcBef>
                <a:spcPts val="0"/>
              </a:spcBef>
              <a:spcAft>
                <a:spcPts val="0"/>
              </a:spcAft>
              <a:buClr>
                <a:schemeClr val="dk2"/>
              </a:buClr>
              <a:buSzPts val="3100"/>
              <a:buFont typeface="Luckiest Guy"/>
              <a:buNone/>
              <a:defRPr sz="3100">
                <a:solidFill>
                  <a:schemeClr val="dk2"/>
                </a:solidFill>
                <a:latin typeface="Luckiest Guy"/>
                <a:ea typeface="Luckiest Guy"/>
                <a:cs typeface="Luckiest Guy"/>
                <a:sym typeface="Luckiest Guy"/>
              </a:defRPr>
            </a:lvl4pPr>
            <a:lvl5pPr lvl="4" rtl="0">
              <a:spcBef>
                <a:spcPts val="0"/>
              </a:spcBef>
              <a:spcAft>
                <a:spcPts val="0"/>
              </a:spcAft>
              <a:buClr>
                <a:schemeClr val="dk2"/>
              </a:buClr>
              <a:buSzPts val="3100"/>
              <a:buFont typeface="Luckiest Guy"/>
              <a:buNone/>
              <a:defRPr sz="3100">
                <a:solidFill>
                  <a:schemeClr val="dk2"/>
                </a:solidFill>
                <a:latin typeface="Luckiest Guy"/>
                <a:ea typeface="Luckiest Guy"/>
                <a:cs typeface="Luckiest Guy"/>
                <a:sym typeface="Luckiest Guy"/>
              </a:defRPr>
            </a:lvl5pPr>
            <a:lvl6pPr lvl="5" rtl="0">
              <a:spcBef>
                <a:spcPts val="0"/>
              </a:spcBef>
              <a:spcAft>
                <a:spcPts val="0"/>
              </a:spcAft>
              <a:buClr>
                <a:schemeClr val="dk2"/>
              </a:buClr>
              <a:buSzPts val="3100"/>
              <a:buFont typeface="Luckiest Guy"/>
              <a:buNone/>
              <a:defRPr sz="3100">
                <a:solidFill>
                  <a:schemeClr val="dk2"/>
                </a:solidFill>
                <a:latin typeface="Luckiest Guy"/>
                <a:ea typeface="Luckiest Guy"/>
                <a:cs typeface="Luckiest Guy"/>
                <a:sym typeface="Luckiest Guy"/>
              </a:defRPr>
            </a:lvl6pPr>
            <a:lvl7pPr lvl="6" rtl="0">
              <a:spcBef>
                <a:spcPts val="0"/>
              </a:spcBef>
              <a:spcAft>
                <a:spcPts val="0"/>
              </a:spcAft>
              <a:buClr>
                <a:schemeClr val="dk2"/>
              </a:buClr>
              <a:buSzPts val="3100"/>
              <a:buFont typeface="Luckiest Guy"/>
              <a:buNone/>
              <a:defRPr sz="3100">
                <a:solidFill>
                  <a:schemeClr val="dk2"/>
                </a:solidFill>
                <a:latin typeface="Luckiest Guy"/>
                <a:ea typeface="Luckiest Guy"/>
                <a:cs typeface="Luckiest Guy"/>
                <a:sym typeface="Luckiest Guy"/>
              </a:defRPr>
            </a:lvl7pPr>
            <a:lvl8pPr lvl="7" rtl="0">
              <a:spcBef>
                <a:spcPts val="0"/>
              </a:spcBef>
              <a:spcAft>
                <a:spcPts val="0"/>
              </a:spcAft>
              <a:buClr>
                <a:schemeClr val="dk2"/>
              </a:buClr>
              <a:buSzPts val="3100"/>
              <a:buFont typeface="Luckiest Guy"/>
              <a:buNone/>
              <a:defRPr sz="3100">
                <a:solidFill>
                  <a:schemeClr val="dk2"/>
                </a:solidFill>
                <a:latin typeface="Luckiest Guy"/>
                <a:ea typeface="Luckiest Guy"/>
                <a:cs typeface="Luckiest Guy"/>
                <a:sym typeface="Luckiest Guy"/>
              </a:defRPr>
            </a:lvl8pPr>
            <a:lvl9pPr lvl="8" rtl="0">
              <a:spcBef>
                <a:spcPts val="0"/>
              </a:spcBef>
              <a:spcAft>
                <a:spcPts val="0"/>
              </a:spcAft>
              <a:buClr>
                <a:schemeClr val="dk2"/>
              </a:buClr>
              <a:buSzPts val="3100"/>
              <a:buFont typeface="Luckiest Guy"/>
              <a:buNone/>
              <a:defRPr sz="3100">
                <a:solidFill>
                  <a:schemeClr val="dk2"/>
                </a:solidFill>
                <a:latin typeface="Luckiest Guy"/>
                <a:ea typeface="Luckiest Guy"/>
                <a:cs typeface="Luckiest Guy"/>
                <a:sym typeface="Luckiest Guy"/>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1pPr>
            <a:lvl2pPr marL="914400" lvl="1"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5" r:id="rId4"/>
    <p:sldLayoutId id="2147483658" r:id="rId5"/>
    <p:sldLayoutId id="2147483659" r:id="rId6"/>
    <p:sldLayoutId id="2147483665" r:id="rId7"/>
    <p:sldLayoutId id="2147483667" r:id="rId8"/>
    <p:sldLayoutId id="2147483673" r:id="rId9"/>
    <p:sldLayoutId id="2147483674" r:id="rId10"/>
    <p:sldLayoutId id="2147483675"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8.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hyperlink" Target="https://openpyxl.readthedocs.io/en/stable/formatting.html"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hyperlink" Target="https://www.python.org/" TargetMode="External"/><Relationship Id="rId4" Type="http://schemas.openxmlformats.org/officeDocument/2006/relationships/hyperlink" Target="https://www.classcentral.com/course/scikit-learn-for-machine-learning-classification--116616"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3"/>
          <p:cNvSpPr txBox="1">
            <a:spLocks noGrp="1"/>
          </p:cNvSpPr>
          <p:nvPr>
            <p:ph type="ctrTitle"/>
          </p:nvPr>
        </p:nvSpPr>
        <p:spPr>
          <a:xfrm>
            <a:off x="775561" y="1044323"/>
            <a:ext cx="4206001" cy="1933693"/>
          </a:xfrm>
          <a:prstGeom prst="rect">
            <a:avLst/>
          </a:prstGeom>
        </p:spPr>
        <p:txBody>
          <a:bodyPr spcFirstLastPara="1" wrap="square" lIns="91425" tIns="91425" rIns="91425" bIns="91425" anchor="ctr" anchorCtr="0">
            <a:noAutofit/>
          </a:bodyPr>
          <a:lstStyle/>
          <a:p>
            <a:pPr>
              <a:lnSpc>
                <a:spcPct val="150000"/>
              </a:lnSpc>
            </a:pPr>
            <a:r>
              <a:rPr lang="en" sz="2400" b="1">
                <a:solidFill>
                  <a:srgbClr val="CE3341"/>
                </a:solidFill>
                <a:latin typeface="Cooper Black" panose="0208090404030B020404" pitchFamily="18" charset="77"/>
                <a:ea typeface="Open Sans" panose="020B0606030504020204" pitchFamily="34" charset="0"/>
                <a:cs typeface="Open Sans" panose="020B0606030504020204" pitchFamily="34" charset="0"/>
              </a:rPr>
              <a:t>Enhancing Customer Experience for:</a:t>
            </a:r>
            <a:endParaRPr lang="en" sz="2400" b="1">
              <a:latin typeface="Cooper Black" panose="0208090404030B020404" pitchFamily="18" charset="77"/>
              <a:ea typeface="Open Sans" panose="020B0606030504020204" pitchFamily="34" charset="0"/>
              <a:cs typeface="Open Sans" panose="020B0606030504020204" pitchFamily="34" charset="0"/>
            </a:endParaRPr>
          </a:p>
        </p:txBody>
      </p:sp>
      <p:sp>
        <p:nvSpPr>
          <p:cNvPr id="185" name="Google Shape;185;p33"/>
          <p:cNvSpPr txBox="1">
            <a:spLocks noGrp="1"/>
          </p:cNvSpPr>
          <p:nvPr>
            <p:ph type="subTitle" idx="1"/>
          </p:nvPr>
        </p:nvSpPr>
        <p:spPr>
          <a:xfrm>
            <a:off x="775561" y="3592567"/>
            <a:ext cx="4359539" cy="640500"/>
          </a:xfrm>
          <a:prstGeom prst="rect">
            <a:avLst/>
          </a:prstGeom>
        </p:spPr>
        <p:txBody>
          <a:bodyPr spcFirstLastPara="1" wrap="square" lIns="91425" tIns="91425" rIns="91425" bIns="91425" anchor="ctr" anchorCtr="0">
            <a:noAutofit/>
          </a:bodyPr>
          <a:lstStyle/>
          <a:p>
            <a:pPr marL="0" indent="0"/>
            <a:r>
              <a:rPr lang="en" sz="1200">
                <a:latin typeface="+mn-lt"/>
              </a:rPr>
              <a:t>Team Members: Ivy Lou, Yusen Tang, </a:t>
            </a:r>
            <a:r>
              <a:rPr lang="en" sz="1200" err="1">
                <a:latin typeface="+mn-lt"/>
              </a:rPr>
              <a:t>Zhiming</a:t>
            </a:r>
            <a:r>
              <a:rPr lang="en" sz="1200">
                <a:latin typeface="+mn-lt"/>
              </a:rPr>
              <a:t> Zhang</a:t>
            </a:r>
            <a:endParaRPr lang="en-US" sz="1200">
              <a:latin typeface="+mn-lt"/>
            </a:endParaRPr>
          </a:p>
        </p:txBody>
      </p:sp>
      <p:grpSp>
        <p:nvGrpSpPr>
          <p:cNvPr id="186" name="Google Shape;186;p33"/>
          <p:cNvGrpSpPr/>
          <p:nvPr/>
        </p:nvGrpSpPr>
        <p:grpSpPr>
          <a:xfrm>
            <a:off x="713150" y="535000"/>
            <a:ext cx="7724719" cy="4078375"/>
            <a:chOff x="713150" y="535000"/>
            <a:chExt cx="7724719" cy="4078375"/>
          </a:xfrm>
        </p:grpSpPr>
        <p:sp>
          <p:nvSpPr>
            <p:cNvPr id="187" name="Google Shape;187;p33"/>
            <p:cNvSpPr/>
            <p:nvPr/>
          </p:nvSpPr>
          <p:spPr>
            <a:xfrm>
              <a:off x="713150" y="536450"/>
              <a:ext cx="4446300" cy="40722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33"/>
            <p:cNvGrpSpPr/>
            <p:nvPr/>
          </p:nvGrpSpPr>
          <p:grpSpPr>
            <a:xfrm>
              <a:off x="5334000" y="535000"/>
              <a:ext cx="3103869" cy="4078375"/>
              <a:chOff x="5334000" y="535000"/>
              <a:chExt cx="3103869" cy="4078375"/>
            </a:xfrm>
          </p:grpSpPr>
          <p:sp>
            <p:nvSpPr>
              <p:cNvPr id="189" name="Google Shape;189;p33"/>
              <p:cNvSpPr/>
              <p:nvPr/>
            </p:nvSpPr>
            <p:spPr>
              <a:xfrm>
                <a:off x="5334000" y="1577775"/>
                <a:ext cx="3103869" cy="3035600"/>
              </a:xfrm>
              <a:custGeom>
                <a:avLst/>
                <a:gdLst/>
                <a:ahLst/>
                <a:cxnLst/>
                <a:rect l="l" t="t" r="r" b="b"/>
                <a:pathLst>
                  <a:path w="153733" h="121424" extrusionOk="0">
                    <a:moveTo>
                      <a:pt x="0" y="121424"/>
                    </a:moveTo>
                    <a:lnTo>
                      <a:pt x="0" y="126"/>
                    </a:lnTo>
                    <a:lnTo>
                      <a:pt x="137410" y="0"/>
                    </a:lnTo>
                    <a:lnTo>
                      <a:pt x="153733" y="121285"/>
                    </a:lnTo>
                    <a:close/>
                  </a:path>
                </a:pathLst>
              </a:custGeom>
              <a:noFill/>
              <a:ln w="28575" cap="flat" cmpd="sng">
                <a:solidFill>
                  <a:schemeClr val="dk2"/>
                </a:solidFill>
                <a:prstDash val="solid"/>
                <a:round/>
                <a:headEnd type="none" w="med" len="med"/>
                <a:tailEnd type="none" w="med" len="med"/>
              </a:ln>
            </p:spPr>
          </p:sp>
          <p:pic>
            <p:nvPicPr>
              <p:cNvPr id="190" name="Google Shape;190;p33"/>
              <p:cNvPicPr preferRelativeResize="0"/>
              <p:nvPr/>
            </p:nvPicPr>
            <p:blipFill rotWithShape="1">
              <a:blip r:embed="rId3">
                <a:alphaModFix/>
              </a:blip>
              <a:srcRect l="54237" t="15438" r="3255" b="67933"/>
              <a:stretch/>
            </p:blipFill>
            <p:spPr>
              <a:xfrm>
                <a:off x="5334001" y="535000"/>
                <a:ext cx="2757975" cy="855300"/>
              </a:xfrm>
              <a:prstGeom prst="rect">
                <a:avLst/>
              </a:prstGeom>
              <a:noFill/>
              <a:ln w="28575" cap="flat" cmpd="sng">
                <a:solidFill>
                  <a:schemeClr val="dk2"/>
                </a:solidFill>
                <a:prstDash val="solid"/>
                <a:round/>
                <a:headEnd type="none" w="sm" len="sm"/>
                <a:tailEnd type="none" w="sm" len="sm"/>
              </a:ln>
            </p:spPr>
          </p:pic>
        </p:grpSp>
      </p:grpSp>
      <p:grpSp>
        <p:nvGrpSpPr>
          <p:cNvPr id="191" name="Google Shape;191;p33"/>
          <p:cNvGrpSpPr/>
          <p:nvPr/>
        </p:nvGrpSpPr>
        <p:grpSpPr>
          <a:xfrm>
            <a:off x="5429179" y="1850928"/>
            <a:ext cx="2690101" cy="2561768"/>
            <a:chOff x="5429179" y="1850928"/>
            <a:chExt cx="2690101" cy="2561768"/>
          </a:xfrm>
        </p:grpSpPr>
        <p:grpSp>
          <p:nvGrpSpPr>
            <p:cNvPr id="192" name="Google Shape;192;p33"/>
            <p:cNvGrpSpPr/>
            <p:nvPr/>
          </p:nvGrpSpPr>
          <p:grpSpPr>
            <a:xfrm>
              <a:off x="7120492" y="3157947"/>
              <a:ext cx="773668" cy="633283"/>
              <a:chOff x="-1438608" y="3762634"/>
              <a:chExt cx="589147" cy="482244"/>
            </a:xfrm>
          </p:grpSpPr>
          <p:sp>
            <p:nvSpPr>
              <p:cNvPr id="193" name="Google Shape;193;p33"/>
              <p:cNvSpPr/>
              <p:nvPr/>
            </p:nvSpPr>
            <p:spPr>
              <a:xfrm>
                <a:off x="-1434955" y="3774614"/>
                <a:ext cx="568975" cy="461535"/>
              </a:xfrm>
              <a:custGeom>
                <a:avLst/>
                <a:gdLst/>
                <a:ahLst/>
                <a:cxnLst/>
                <a:rect l="l" t="t" r="r" b="b"/>
                <a:pathLst>
                  <a:path w="21183" h="17183" extrusionOk="0">
                    <a:moveTo>
                      <a:pt x="14690" y="1"/>
                    </a:moveTo>
                    <a:cubicBezTo>
                      <a:pt x="14512" y="1"/>
                      <a:pt x="14327" y="36"/>
                      <a:pt x="14158" y="86"/>
                    </a:cubicBezTo>
                    <a:cubicBezTo>
                      <a:pt x="13652" y="222"/>
                      <a:pt x="13161" y="467"/>
                      <a:pt x="12691" y="716"/>
                    </a:cubicBezTo>
                    <a:cubicBezTo>
                      <a:pt x="8873" y="2697"/>
                      <a:pt x="5052" y="5398"/>
                      <a:pt x="2218" y="8639"/>
                    </a:cubicBezTo>
                    <a:cubicBezTo>
                      <a:pt x="1491" y="9464"/>
                      <a:pt x="787" y="10340"/>
                      <a:pt x="393" y="11375"/>
                    </a:cubicBezTo>
                    <a:cubicBezTo>
                      <a:pt x="0" y="12398"/>
                      <a:pt x="320" y="13605"/>
                      <a:pt x="849" y="14566"/>
                    </a:cubicBezTo>
                    <a:cubicBezTo>
                      <a:pt x="1440" y="15652"/>
                      <a:pt x="2304" y="16539"/>
                      <a:pt x="3499" y="16870"/>
                    </a:cubicBezTo>
                    <a:cubicBezTo>
                      <a:pt x="4150" y="17061"/>
                      <a:pt x="4846" y="17183"/>
                      <a:pt x="5534" y="17183"/>
                    </a:cubicBezTo>
                    <a:cubicBezTo>
                      <a:pt x="6095" y="17183"/>
                      <a:pt x="6651" y="17101"/>
                      <a:pt x="7172" y="16909"/>
                    </a:cubicBezTo>
                    <a:cubicBezTo>
                      <a:pt x="7616" y="16746"/>
                      <a:pt x="8045" y="16574"/>
                      <a:pt x="8488" y="16376"/>
                    </a:cubicBezTo>
                    <a:cubicBezTo>
                      <a:pt x="12088" y="14862"/>
                      <a:pt x="15439" y="12593"/>
                      <a:pt x="18065" y="9943"/>
                    </a:cubicBezTo>
                    <a:cubicBezTo>
                      <a:pt x="19618" y="8367"/>
                      <a:pt x="20715" y="7013"/>
                      <a:pt x="21085" y="4830"/>
                    </a:cubicBezTo>
                    <a:cubicBezTo>
                      <a:pt x="21159" y="4386"/>
                      <a:pt x="21182" y="3931"/>
                      <a:pt x="21108" y="3475"/>
                    </a:cubicBezTo>
                    <a:cubicBezTo>
                      <a:pt x="20910" y="2378"/>
                      <a:pt x="20061" y="1417"/>
                      <a:pt x="18988" y="1086"/>
                    </a:cubicBezTo>
                    <a:cubicBezTo>
                      <a:pt x="18695" y="999"/>
                      <a:pt x="18392" y="955"/>
                      <a:pt x="18090" y="955"/>
                    </a:cubicBezTo>
                    <a:cubicBezTo>
                      <a:pt x="17316" y="955"/>
                      <a:pt x="16553" y="1240"/>
                      <a:pt x="15995" y="1798"/>
                    </a:cubicBezTo>
                    <a:cubicBezTo>
                      <a:pt x="15971" y="1810"/>
                      <a:pt x="15956" y="1837"/>
                      <a:pt x="15933" y="1860"/>
                    </a:cubicBezTo>
                    <a:cubicBezTo>
                      <a:pt x="15859" y="1440"/>
                      <a:pt x="15734" y="1023"/>
                      <a:pt x="15551" y="627"/>
                    </a:cubicBezTo>
                    <a:cubicBezTo>
                      <a:pt x="15477" y="467"/>
                      <a:pt x="15403" y="296"/>
                      <a:pt x="15267" y="183"/>
                    </a:cubicBezTo>
                    <a:cubicBezTo>
                      <a:pt x="15107" y="50"/>
                      <a:pt x="14903" y="1"/>
                      <a:pt x="146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3"/>
              <p:cNvSpPr/>
              <p:nvPr/>
            </p:nvSpPr>
            <p:spPr>
              <a:xfrm>
                <a:off x="-1318517" y="4053582"/>
                <a:ext cx="81466" cy="37873"/>
              </a:xfrm>
              <a:custGeom>
                <a:avLst/>
                <a:gdLst/>
                <a:ahLst/>
                <a:cxnLst/>
                <a:rect l="l" t="t" r="r" b="b"/>
                <a:pathLst>
                  <a:path w="3033" h="1410" extrusionOk="0">
                    <a:moveTo>
                      <a:pt x="1599" y="1"/>
                    </a:moveTo>
                    <a:cubicBezTo>
                      <a:pt x="1229" y="1"/>
                      <a:pt x="869" y="131"/>
                      <a:pt x="569" y="347"/>
                    </a:cubicBezTo>
                    <a:cubicBezTo>
                      <a:pt x="397" y="471"/>
                      <a:pt x="235" y="631"/>
                      <a:pt x="149" y="829"/>
                    </a:cubicBezTo>
                    <a:cubicBezTo>
                      <a:pt x="87" y="950"/>
                      <a:pt x="1" y="1199"/>
                      <a:pt x="63" y="1332"/>
                    </a:cubicBezTo>
                    <a:cubicBezTo>
                      <a:pt x="89" y="1389"/>
                      <a:pt x="125" y="1410"/>
                      <a:pt x="165" y="1410"/>
                    </a:cubicBezTo>
                    <a:cubicBezTo>
                      <a:pt x="257" y="1410"/>
                      <a:pt x="372" y="1301"/>
                      <a:pt x="456" y="1258"/>
                    </a:cubicBezTo>
                    <a:cubicBezTo>
                      <a:pt x="779" y="1098"/>
                      <a:pt x="1148" y="1013"/>
                      <a:pt x="1506" y="1001"/>
                    </a:cubicBezTo>
                    <a:cubicBezTo>
                      <a:pt x="1532" y="1000"/>
                      <a:pt x="1557" y="1000"/>
                      <a:pt x="1583" y="1000"/>
                    </a:cubicBezTo>
                    <a:cubicBezTo>
                      <a:pt x="2073" y="1000"/>
                      <a:pt x="2550" y="1107"/>
                      <a:pt x="3009" y="1273"/>
                    </a:cubicBezTo>
                    <a:cubicBezTo>
                      <a:pt x="3032" y="1075"/>
                      <a:pt x="2970" y="865"/>
                      <a:pt x="2873" y="693"/>
                    </a:cubicBezTo>
                    <a:cubicBezTo>
                      <a:pt x="2663" y="312"/>
                      <a:pt x="2246" y="63"/>
                      <a:pt x="1814" y="16"/>
                    </a:cubicBezTo>
                    <a:cubicBezTo>
                      <a:pt x="1742" y="6"/>
                      <a:pt x="1670" y="1"/>
                      <a:pt x="1599" y="1"/>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3"/>
              <p:cNvSpPr/>
              <p:nvPr/>
            </p:nvSpPr>
            <p:spPr>
              <a:xfrm>
                <a:off x="-1398265" y="4022746"/>
                <a:ext cx="197663" cy="173623"/>
              </a:xfrm>
              <a:custGeom>
                <a:avLst/>
                <a:gdLst/>
                <a:ahLst/>
                <a:cxnLst/>
                <a:rect l="l" t="t" r="r" b="b"/>
                <a:pathLst>
                  <a:path w="7359" h="6464" extrusionOk="0">
                    <a:moveTo>
                      <a:pt x="737" y="0"/>
                    </a:moveTo>
                    <a:cubicBezTo>
                      <a:pt x="730" y="0"/>
                      <a:pt x="723" y="2"/>
                      <a:pt x="716" y="5"/>
                    </a:cubicBezTo>
                    <a:cubicBezTo>
                      <a:pt x="530" y="114"/>
                      <a:pt x="358" y="670"/>
                      <a:pt x="284" y="868"/>
                    </a:cubicBezTo>
                    <a:cubicBezTo>
                      <a:pt x="63" y="1433"/>
                      <a:pt x="1" y="2063"/>
                      <a:pt x="12" y="2666"/>
                    </a:cubicBezTo>
                    <a:cubicBezTo>
                      <a:pt x="24" y="3503"/>
                      <a:pt x="187" y="4367"/>
                      <a:pt x="678" y="5032"/>
                    </a:cubicBezTo>
                    <a:cubicBezTo>
                      <a:pt x="1234" y="5772"/>
                      <a:pt x="2121" y="6177"/>
                      <a:pt x="3020" y="6363"/>
                    </a:cubicBezTo>
                    <a:cubicBezTo>
                      <a:pt x="3299" y="6428"/>
                      <a:pt x="3590" y="6463"/>
                      <a:pt x="3879" y="6463"/>
                    </a:cubicBezTo>
                    <a:cubicBezTo>
                      <a:pt x="3921" y="6463"/>
                      <a:pt x="3963" y="6462"/>
                      <a:pt x="4005" y="6461"/>
                    </a:cubicBezTo>
                    <a:cubicBezTo>
                      <a:pt x="4744" y="6425"/>
                      <a:pt x="5437" y="6068"/>
                      <a:pt x="6001" y="5600"/>
                    </a:cubicBezTo>
                    <a:cubicBezTo>
                      <a:pt x="6472" y="5242"/>
                      <a:pt x="6877" y="4787"/>
                      <a:pt x="7099" y="4243"/>
                    </a:cubicBezTo>
                    <a:cubicBezTo>
                      <a:pt x="7332" y="3701"/>
                      <a:pt x="7359" y="3060"/>
                      <a:pt x="7099" y="2530"/>
                    </a:cubicBezTo>
                    <a:cubicBezTo>
                      <a:pt x="6853" y="2051"/>
                      <a:pt x="6398" y="1729"/>
                      <a:pt x="5954" y="1421"/>
                    </a:cubicBezTo>
                    <a:lnTo>
                      <a:pt x="5954" y="1421"/>
                    </a:lnTo>
                    <a:cubicBezTo>
                      <a:pt x="6200" y="1693"/>
                      <a:pt x="6347" y="2063"/>
                      <a:pt x="6445" y="2433"/>
                    </a:cubicBezTo>
                    <a:cubicBezTo>
                      <a:pt x="6593" y="3060"/>
                      <a:pt x="6593" y="3787"/>
                      <a:pt x="6188" y="4305"/>
                    </a:cubicBezTo>
                    <a:cubicBezTo>
                      <a:pt x="5978" y="4565"/>
                      <a:pt x="5694" y="4737"/>
                      <a:pt x="5386" y="4873"/>
                    </a:cubicBezTo>
                    <a:cubicBezTo>
                      <a:pt x="4981" y="5043"/>
                      <a:pt x="4544" y="5125"/>
                      <a:pt x="4106" y="5125"/>
                    </a:cubicBezTo>
                    <a:cubicBezTo>
                      <a:pt x="3213" y="5125"/>
                      <a:pt x="2319" y="4782"/>
                      <a:pt x="1689" y="4145"/>
                    </a:cubicBezTo>
                    <a:cubicBezTo>
                      <a:pt x="1012" y="3468"/>
                      <a:pt x="678" y="2495"/>
                      <a:pt x="740" y="1545"/>
                    </a:cubicBezTo>
                    <a:cubicBezTo>
                      <a:pt x="752" y="1312"/>
                      <a:pt x="790" y="1075"/>
                      <a:pt x="852" y="842"/>
                    </a:cubicBezTo>
                    <a:cubicBezTo>
                      <a:pt x="888" y="732"/>
                      <a:pt x="1086" y="398"/>
                      <a:pt x="1012" y="300"/>
                    </a:cubicBezTo>
                    <a:cubicBezTo>
                      <a:pt x="944" y="197"/>
                      <a:pt x="823" y="0"/>
                      <a:pt x="737"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3"/>
              <p:cNvSpPr/>
              <p:nvPr/>
            </p:nvSpPr>
            <p:spPr>
              <a:xfrm>
                <a:off x="-1206968" y="3800265"/>
                <a:ext cx="340988" cy="414235"/>
              </a:xfrm>
              <a:custGeom>
                <a:avLst/>
                <a:gdLst/>
                <a:ahLst/>
                <a:cxnLst/>
                <a:rect l="l" t="t" r="r" b="b"/>
                <a:pathLst>
                  <a:path w="12695" h="15422" extrusionOk="0">
                    <a:moveTo>
                      <a:pt x="9602" y="0"/>
                    </a:moveTo>
                    <a:cubicBezTo>
                      <a:pt x="8828" y="0"/>
                      <a:pt x="8065" y="285"/>
                      <a:pt x="7507" y="843"/>
                    </a:cubicBezTo>
                    <a:cubicBezTo>
                      <a:pt x="7519" y="894"/>
                      <a:pt x="7519" y="944"/>
                      <a:pt x="7519" y="979"/>
                    </a:cubicBezTo>
                    <a:cubicBezTo>
                      <a:pt x="7616" y="1757"/>
                      <a:pt x="8370" y="2260"/>
                      <a:pt x="9071" y="2618"/>
                    </a:cubicBezTo>
                    <a:cubicBezTo>
                      <a:pt x="9775" y="2976"/>
                      <a:pt x="10562" y="3334"/>
                      <a:pt x="10858" y="4061"/>
                    </a:cubicBezTo>
                    <a:cubicBezTo>
                      <a:pt x="11227" y="4937"/>
                      <a:pt x="10722" y="5921"/>
                      <a:pt x="10130" y="6649"/>
                    </a:cubicBezTo>
                    <a:cubicBezTo>
                      <a:pt x="7764" y="9618"/>
                      <a:pt x="3993" y="11074"/>
                      <a:pt x="1172" y="13599"/>
                    </a:cubicBezTo>
                    <a:cubicBezTo>
                      <a:pt x="840" y="13895"/>
                      <a:pt x="518" y="14214"/>
                      <a:pt x="296" y="14596"/>
                    </a:cubicBezTo>
                    <a:cubicBezTo>
                      <a:pt x="148" y="14856"/>
                      <a:pt x="51" y="15140"/>
                      <a:pt x="0" y="15421"/>
                    </a:cubicBezTo>
                    <a:cubicBezTo>
                      <a:pt x="3600" y="13907"/>
                      <a:pt x="6951" y="11638"/>
                      <a:pt x="9577" y="8988"/>
                    </a:cubicBezTo>
                    <a:cubicBezTo>
                      <a:pt x="11130" y="7412"/>
                      <a:pt x="12227" y="6058"/>
                      <a:pt x="12597" y="3875"/>
                    </a:cubicBezTo>
                    <a:cubicBezTo>
                      <a:pt x="12671" y="3431"/>
                      <a:pt x="12694" y="2976"/>
                      <a:pt x="12620" y="2520"/>
                    </a:cubicBezTo>
                    <a:cubicBezTo>
                      <a:pt x="12422" y="1423"/>
                      <a:pt x="11573" y="462"/>
                      <a:pt x="10500" y="131"/>
                    </a:cubicBezTo>
                    <a:cubicBezTo>
                      <a:pt x="10207" y="44"/>
                      <a:pt x="9904" y="0"/>
                      <a:pt x="9602"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3"/>
              <p:cNvSpPr/>
              <p:nvPr/>
            </p:nvSpPr>
            <p:spPr>
              <a:xfrm>
                <a:off x="-964583" y="3911519"/>
                <a:ext cx="25436" cy="25114"/>
              </a:xfrm>
              <a:custGeom>
                <a:avLst/>
                <a:gdLst/>
                <a:ahLst/>
                <a:cxnLst/>
                <a:rect l="l" t="t" r="r" b="b"/>
                <a:pathLst>
                  <a:path w="947" h="935" extrusionOk="0">
                    <a:moveTo>
                      <a:pt x="504" y="0"/>
                    </a:moveTo>
                    <a:cubicBezTo>
                      <a:pt x="215" y="0"/>
                      <a:pt x="0" y="331"/>
                      <a:pt x="47" y="596"/>
                    </a:cubicBezTo>
                    <a:cubicBezTo>
                      <a:pt x="86" y="756"/>
                      <a:pt x="195" y="892"/>
                      <a:pt x="355" y="916"/>
                    </a:cubicBezTo>
                    <a:cubicBezTo>
                      <a:pt x="388" y="929"/>
                      <a:pt x="424" y="934"/>
                      <a:pt x="461" y="934"/>
                    </a:cubicBezTo>
                    <a:cubicBezTo>
                      <a:pt x="534" y="934"/>
                      <a:pt x="610" y="912"/>
                      <a:pt x="677" y="880"/>
                    </a:cubicBezTo>
                    <a:cubicBezTo>
                      <a:pt x="751" y="854"/>
                      <a:pt x="825" y="818"/>
                      <a:pt x="872" y="756"/>
                    </a:cubicBezTo>
                    <a:cubicBezTo>
                      <a:pt x="935" y="682"/>
                      <a:pt x="946" y="585"/>
                      <a:pt x="935" y="484"/>
                    </a:cubicBezTo>
                    <a:cubicBezTo>
                      <a:pt x="935" y="410"/>
                      <a:pt x="911" y="324"/>
                      <a:pt x="872" y="262"/>
                    </a:cubicBezTo>
                    <a:cubicBezTo>
                      <a:pt x="810" y="141"/>
                      <a:pt x="701" y="29"/>
                      <a:pt x="565" y="5"/>
                    </a:cubicBezTo>
                    <a:cubicBezTo>
                      <a:pt x="544" y="2"/>
                      <a:pt x="524" y="0"/>
                      <a:pt x="504"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3"/>
              <p:cNvSpPr/>
              <p:nvPr/>
            </p:nvSpPr>
            <p:spPr>
              <a:xfrm>
                <a:off x="-981612" y="3941522"/>
                <a:ext cx="22912" cy="18883"/>
              </a:xfrm>
              <a:custGeom>
                <a:avLst/>
                <a:gdLst/>
                <a:ahLst/>
                <a:cxnLst/>
                <a:rect l="l" t="t" r="r" b="b"/>
                <a:pathLst>
                  <a:path w="853" h="703" extrusionOk="0">
                    <a:moveTo>
                      <a:pt x="468" y="0"/>
                    </a:moveTo>
                    <a:cubicBezTo>
                      <a:pt x="237" y="0"/>
                      <a:pt x="1" y="203"/>
                      <a:pt x="113" y="476"/>
                    </a:cubicBezTo>
                    <a:cubicBezTo>
                      <a:pt x="176" y="612"/>
                      <a:pt x="335" y="698"/>
                      <a:pt x="498" y="698"/>
                    </a:cubicBezTo>
                    <a:cubicBezTo>
                      <a:pt x="510" y="701"/>
                      <a:pt x="522" y="702"/>
                      <a:pt x="534" y="702"/>
                    </a:cubicBezTo>
                    <a:cubicBezTo>
                      <a:pt x="582" y="702"/>
                      <a:pt x="632" y="681"/>
                      <a:pt x="681" y="662"/>
                    </a:cubicBezTo>
                    <a:cubicBezTo>
                      <a:pt x="806" y="589"/>
                      <a:pt x="853" y="402"/>
                      <a:pt x="806" y="269"/>
                    </a:cubicBezTo>
                    <a:cubicBezTo>
                      <a:pt x="753" y="79"/>
                      <a:pt x="612" y="0"/>
                      <a:pt x="468"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3"/>
              <p:cNvSpPr/>
              <p:nvPr/>
            </p:nvSpPr>
            <p:spPr>
              <a:xfrm>
                <a:off x="-953087" y="3940850"/>
                <a:ext cx="25544" cy="24443"/>
              </a:xfrm>
              <a:custGeom>
                <a:avLst/>
                <a:gdLst/>
                <a:ahLst/>
                <a:cxnLst/>
                <a:rect l="l" t="t" r="r" b="b"/>
                <a:pathLst>
                  <a:path w="951" h="910" extrusionOk="0">
                    <a:moveTo>
                      <a:pt x="493" y="1"/>
                    </a:moveTo>
                    <a:cubicBezTo>
                      <a:pt x="400" y="1"/>
                      <a:pt x="305" y="22"/>
                      <a:pt x="234" y="58"/>
                    </a:cubicBezTo>
                    <a:cubicBezTo>
                      <a:pt x="63" y="146"/>
                      <a:pt x="1" y="427"/>
                      <a:pt x="51" y="602"/>
                    </a:cubicBezTo>
                    <a:cubicBezTo>
                      <a:pt x="75" y="711"/>
                      <a:pt x="137" y="824"/>
                      <a:pt x="249" y="871"/>
                    </a:cubicBezTo>
                    <a:cubicBezTo>
                      <a:pt x="323" y="909"/>
                      <a:pt x="409" y="909"/>
                      <a:pt x="507" y="909"/>
                    </a:cubicBezTo>
                    <a:cubicBezTo>
                      <a:pt x="569" y="909"/>
                      <a:pt x="631" y="897"/>
                      <a:pt x="678" y="871"/>
                    </a:cubicBezTo>
                    <a:cubicBezTo>
                      <a:pt x="802" y="824"/>
                      <a:pt x="888" y="699"/>
                      <a:pt x="915" y="563"/>
                    </a:cubicBezTo>
                    <a:cubicBezTo>
                      <a:pt x="950" y="392"/>
                      <a:pt x="900" y="194"/>
                      <a:pt x="767" y="84"/>
                    </a:cubicBezTo>
                    <a:cubicBezTo>
                      <a:pt x="696" y="26"/>
                      <a:pt x="595" y="1"/>
                      <a:pt x="493" y="1"/>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3"/>
              <p:cNvSpPr/>
              <p:nvPr/>
            </p:nvSpPr>
            <p:spPr>
              <a:xfrm>
                <a:off x="-1438608" y="3762634"/>
                <a:ext cx="589147" cy="482244"/>
              </a:xfrm>
              <a:custGeom>
                <a:avLst/>
                <a:gdLst/>
                <a:ahLst/>
                <a:cxnLst/>
                <a:rect l="l" t="t" r="r" b="b"/>
                <a:pathLst>
                  <a:path w="21934" h="17954" extrusionOk="0">
                    <a:moveTo>
                      <a:pt x="14742" y="877"/>
                    </a:moveTo>
                    <a:cubicBezTo>
                      <a:pt x="15031" y="877"/>
                      <a:pt x="15151" y="1051"/>
                      <a:pt x="15294" y="1458"/>
                    </a:cubicBezTo>
                    <a:cubicBezTo>
                      <a:pt x="15477" y="1949"/>
                      <a:pt x="15637" y="2431"/>
                      <a:pt x="15835" y="2910"/>
                    </a:cubicBezTo>
                    <a:cubicBezTo>
                      <a:pt x="16092" y="3528"/>
                      <a:pt x="16563" y="3972"/>
                      <a:pt x="17178" y="4253"/>
                    </a:cubicBezTo>
                    <a:cubicBezTo>
                      <a:pt x="17309" y="4308"/>
                      <a:pt x="17440" y="4393"/>
                      <a:pt x="17571" y="4393"/>
                    </a:cubicBezTo>
                    <a:cubicBezTo>
                      <a:pt x="17588" y="4393"/>
                      <a:pt x="17605" y="4392"/>
                      <a:pt x="17621" y="4389"/>
                    </a:cubicBezTo>
                    <a:cubicBezTo>
                      <a:pt x="17820" y="4365"/>
                      <a:pt x="18015" y="4267"/>
                      <a:pt x="18225" y="4193"/>
                    </a:cubicBezTo>
                    <a:cubicBezTo>
                      <a:pt x="18127" y="4019"/>
                      <a:pt x="18053" y="3809"/>
                      <a:pt x="17917" y="3676"/>
                    </a:cubicBezTo>
                    <a:cubicBezTo>
                      <a:pt x="17719" y="3501"/>
                      <a:pt x="17450" y="3416"/>
                      <a:pt x="17252" y="3244"/>
                    </a:cubicBezTo>
                    <a:cubicBezTo>
                      <a:pt x="17018" y="3022"/>
                      <a:pt x="16820" y="2750"/>
                      <a:pt x="16536" y="2442"/>
                    </a:cubicBezTo>
                    <a:cubicBezTo>
                      <a:pt x="17049" y="2247"/>
                      <a:pt x="17533" y="2142"/>
                      <a:pt x="17990" y="2142"/>
                    </a:cubicBezTo>
                    <a:cubicBezTo>
                      <a:pt x="18600" y="2142"/>
                      <a:pt x="19164" y="2329"/>
                      <a:pt x="19692" y="2738"/>
                    </a:cubicBezTo>
                    <a:cubicBezTo>
                      <a:pt x="20603" y="3439"/>
                      <a:pt x="21011" y="4377"/>
                      <a:pt x="20715" y="5524"/>
                    </a:cubicBezTo>
                    <a:cubicBezTo>
                      <a:pt x="20419" y="6743"/>
                      <a:pt x="19840" y="7840"/>
                      <a:pt x="18991" y="8763"/>
                    </a:cubicBezTo>
                    <a:cubicBezTo>
                      <a:pt x="17018" y="10872"/>
                      <a:pt x="14862" y="12744"/>
                      <a:pt x="12360" y="14199"/>
                    </a:cubicBezTo>
                    <a:cubicBezTo>
                      <a:pt x="11301" y="14814"/>
                      <a:pt x="10266" y="15468"/>
                      <a:pt x="9204" y="16083"/>
                    </a:cubicBezTo>
                    <a:cubicBezTo>
                      <a:pt x="10905" y="13791"/>
                      <a:pt x="10807" y="11573"/>
                      <a:pt x="9056" y="9381"/>
                    </a:cubicBezTo>
                    <a:cubicBezTo>
                      <a:pt x="8069" y="8643"/>
                      <a:pt x="6826" y="7989"/>
                      <a:pt x="5503" y="7989"/>
                    </a:cubicBezTo>
                    <a:cubicBezTo>
                      <a:pt x="4860" y="7989"/>
                      <a:pt x="4198" y="8143"/>
                      <a:pt x="3537" y="8517"/>
                    </a:cubicBezTo>
                    <a:cubicBezTo>
                      <a:pt x="3635" y="8381"/>
                      <a:pt x="3685" y="8307"/>
                      <a:pt x="3733" y="8245"/>
                    </a:cubicBezTo>
                    <a:cubicBezTo>
                      <a:pt x="6406" y="5598"/>
                      <a:pt x="9390" y="3342"/>
                      <a:pt x="12706" y="1555"/>
                    </a:cubicBezTo>
                    <a:cubicBezTo>
                      <a:pt x="13235" y="1259"/>
                      <a:pt x="13827" y="1073"/>
                      <a:pt x="14418" y="925"/>
                    </a:cubicBezTo>
                    <a:cubicBezTo>
                      <a:pt x="14546" y="894"/>
                      <a:pt x="14652" y="877"/>
                      <a:pt x="14742" y="877"/>
                    </a:cubicBezTo>
                    <a:close/>
                    <a:moveTo>
                      <a:pt x="5475" y="8796"/>
                    </a:moveTo>
                    <a:cubicBezTo>
                      <a:pt x="5908" y="8796"/>
                      <a:pt x="6328" y="8880"/>
                      <a:pt x="6678" y="9023"/>
                    </a:cubicBezTo>
                    <a:cubicBezTo>
                      <a:pt x="7146" y="9221"/>
                      <a:pt x="7604" y="9428"/>
                      <a:pt x="8033" y="9689"/>
                    </a:cubicBezTo>
                    <a:cubicBezTo>
                      <a:pt x="8823" y="10168"/>
                      <a:pt x="9216" y="10945"/>
                      <a:pt x="9414" y="11809"/>
                    </a:cubicBezTo>
                    <a:cubicBezTo>
                      <a:pt x="9955" y="14285"/>
                      <a:pt x="8403" y="16491"/>
                      <a:pt x="5877" y="16958"/>
                    </a:cubicBezTo>
                    <a:cubicBezTo>
                      <a:pt x="5584" y="17013"/>
                      <a:pt x="5300" y="17039"/>
                      <a:pt x="5024" y="17039"/>
                    </a:cubicBezTo>
                    <a:cubicBezTo>
                      <a:pt x="3935" y="17039"/>
                      <a:pt x="2974" y="16630"/>
                      <a:pt x="2070" y="15962"/>
                    </a:cubicBezTo>
                    <a:cubicBezTo>
                      <a:pt x="1405" y="15456"/>
                      <a:pt x="1156" y="14716"/>
                      <a:pt x="1059" y="13927"/>
                    </a:cubicBezTo>
                    <a:cubicBezTo>
                      <a:pt x="887" y="12522"/>
                      <a:pt x="1121" y="11218"/>
                      <a:pt x="2070" y="10109"/>
                    </a:cubicBezTo>
                    <a:cubicBezTo>
                      <a:pt x="2144" y="10020"/>
                      <a:pt x="2192" y="9922"/>
                      <a:pt x="2280" y="9774"/>
                    </a:cubicBezTo>
                    <a:lnTo>
                      <a:pt x="2280" y="9774"/>
                    </a:lnTo>
                    <a:cubicBezTo>
                      <a:pt x="2168" y="10440"/>
                      <a:pt x="2008" y="11008"/>
                      <a:pt x="1958" y="11587"/>
                    </a:cubicBezTo>
                    <a:cubicBezTo>
                      <a:pt x="1786" y="13595"/>
                      <a:pt x="3094" y="15234"/>
                      <a:pt x="5114" y="15358"/>
                    </a:cubicBezTo>
                    <a:cubicBezTo>
                      <a:pt x="5203" y="15363"/>
                      <a:pt x="5292" y="15366"/>
                      <a:pt x="5379" y="15366"/>
                    </a:cubicBezTo>
                    <a:cubicBezTo>
                      <a:pt x="7089" y="15366"/>
                      <a:pt x="8300" y="14350"/>
                      <a:pt x="8429" y="12498"/>
                    </a:cubicBezTo>
                    <a:cubicBezTo>
                      <a:pt x="8441" y="12339"/>
                      <a:pt x="8403" y="12164"/>
                      <a:pt x="8355" y="12004"/>
                    </a:cubicBezTo>
                    <a:cubicBezTo>
                      <a:pt x="8114" y="11077"/>
                      <a:pt x="7018" y="10455"/>
                      <a:pt x="6012" y="10455"/>
                    </a:cubicBezTo>
                    <a:cubicBezTo>
                      <a:pt x="5575" y="10455"/>
                      <a:pt x="5155" y="10572"/>
                      <a:pt x="4830" y="10833"/>
                    </a:cubicBezTo>
                    <a:cubicBezTo>
                      <a:pt x="4436" y="11144"/>
                      <a:pt x="4215" y="11549"/>
                      <a:pt x="4215" y="12043"/>
                    </a:cubicBezTo>
                    <a:cubicBezTo>
                      <a:pt x="4226" y="12238"/>
                      <a:pt x="4250" y="12622"/>
                      <a:pt x="4484" y="12622"/>
                    </a:cubicBezTo>
                    <a:cubicBezTo>
                      <a:pt x="4706" y="12622"/>
                      <a:pt x="4744" y="12327"/>
                      <a:pt x="4818" y="12164"/>
                    </a:cubicBezTo>
                    <a:cubicBezTo>
                      <a:pt x="5001" y="11685"/>
                      <a:pt x="5324" y="11365"/>
                      <a:pt x="5853" y="11351"/>
                    </a:cubicBezTo>
                    <a:cubicBezTo>
                      <a:pt x="5876" y="11350"/>
                      <a:pt x="5900" y="11350"/>
                      <a:pt x="5923" y="11350"/>
                    </a:cubicBezTo>
                    <a:cubicBezTo>
                      <a:pt x="6501" y="11350"/>
                      <a:pt x="7050" y="11496"/>
                      <a:pt x="7394" y="12031"/>
                    </a:cubicBezTo>
                    <a:cubicBezTo>
                      <a:pt x="7737" y="12560"/>
                      <a:pt x="7356" y="13669"/>
                      <a:pt x="6740" y="14051"/>
                    </a:cubicBezTo>
                    <a:cubicBezTo>
                      <a:pt x="6286" y="14333"/>
                      <a:pt x="5795" y="14462"/>
                      <a:pt x="5317" y="14462"/>
                    </a:cubicBezTo>
                    <a:cubicBezTo>
                      <a:pt x="3981" y="14462"/>
                      <a:pt x="2750" y="13453"/>
                      <a:pt x="2724" y="11957"/>
                    </a:cubicBezTo>
                    <a:cubicBezTo>
                      <a:pt x="2709" y="11093"/>
                      <a:pt x="2833" y="10304"/>
                      <a:pt x="3449" y="9626"/>
                    </a:cubicBezTo>
                    <a:cubicBezTo>
                      <a:pt x="3989" y="9032"/>
                      <a:pt x="4751" y="8796"/>
                      <a:pt x="5475" y="8796"/>
                    </a:cubicBezTo>
                    <a:close/>
                    <a:moveTo>
                      <a:pt x="14788" y="1"/>
                    </a:moveTo>
                    <a:cubicBezTo>
                      <a:pt x="14601" y="1"/>
                      <a:pt x="14392" y="30"/>
                      <a:pt x="14158" y="88"/>
                    </a:cubicBezTo>
                    <a:cubicBezTo>
                      <a:pt x="13469" y="260"/>
                      <a:pt x="12780" y="520"/>
                      <a:pt x="12162" y="866"/>
                    </a:cubicBezTo>
                    <a:cubicBezTo>
                      <a:pt x="10080" y="1999"/>
                      <a:pt x="8107" y="3291"/>
                      <a:pt x="6285" y="4820"/>
                    </a:cubicBezTo>
                    <a:cubicBezTo>
                      <a:pt x="4706" y="6128"/>
                      <a:pt x="3265" y="7580"/>
                      <a:pt x="1884" y="9109"/>
                    </a:cubicBezTo>
                    <a:cubicBezTo>
                      <a:pt x="541" y="10576"/>
                      <a:pt x="0" y="12191"/>
                      <a:pt x="222" y="14113"/>
                    </a:cubicBezTo>
                    <a:cubicBezTo>
                      <a:pt x="331" y="15122"/>
                      <a:pt x="677" y="16059"/>
                      <a:pt x="1541" y="16651"/>
                    </a:cubicBezTo>
                    <a:cubicBezTo>
                      <a:pt x="2168" y="17082"/>
                      <a:pt x="2857" y="17452"/>
                      <a:pt x="3573" y="17709"/>
                    </a:cubicBezTo>
                    <a:cubicBezTo>
                      <a:pt x="4073" y="17885"/>
                      <a:pt x="4572" y="17954"/>
                      <a:pt x="5069" y="17954"/>
                    </a:cubicBezTo>
                    <a:cubicBezTo>
                      <a:pt x="6114" y="17954"/>
                      <a:pt x="7150" y="17649"/>
                      <a:pt x="8169" y="17390"/>
                    </a:cubicBezTo>
                    <a:cubicBezTo>
                      <a:pt x="8970" y="17192"/>
                      <a:pt x="9710" y="16748"/>
                      <a:pt x="10449" y="16355"/>
                    </a:cubicBezTo>
                    <a:cubicBezTo>
                      <a:pt x="11251" y="15935"/>
                      <a:pt x="12002" y="15444"/>
                      <a:pt x="12780" y="15000"/>
                    </a:cubicBezTo>
                    <a:cubicBezTo>
                      <a:pt x="15380" y="13510"/>
                      <a:pt x="17621" y="11587"/>
                      <a:pt x="19656" y="9405"/>
                    </a:cubicBezTo>
                    <a:cubicBezTo>
                      <a:pt x="20603" y="8381"/>
                      <a:pt x="21233" y="7186"/>
                      <a:pt x="21602" y="5844"/>
                    </a:cubicBezTo>
                    <a:cubicBezTo>
                      <a:pt x="21934" y="4622"/>
                      <a:pt x="21653" y="3540"/>
                      <a:pt x="20875" y="2579"/>
                    </a:cubicBezTo>
                    <a:cubicBezTo>
                      <a:pt x="20270" y="1824"/>
                      <a:pt x="19229" y="1264"/>
                      <a:pt x="18073" y="1264"/>
                    </a:cubicBezTo>
                    <a:cubicBezTo>
                      <a:pt x="17511" y="1264"/>
                      <a:pt x="16921" y="1396"/>
                      <a:pt x="16341" y="1703"/>
                    </a:cubicBezTo>
                    <a:cubicBezTo>
                      <a:pt x="16279" y="1532"/>
                      <a:pt x="16228" y="1384"/>
                      <a:pt x="16181" y="1236"/>
                    </a:cubicBezTo>
                    <a:cubicBezTo>
                      <a:pt x="15879" y="400"/>
                      <a:pt x="15479" y="1"/>
                      <a:pt x="14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3"/>
              <p:cNvSpPr/>
              <p:nvPr/>
            </p:nvSpPr>
            <p:spPr>
              <a:xfrm>
                <a:off x="-1261225" y="3881490"/>
                <a:ext cx="118560" cy="82621"/>
              </a:xfrm>
              <a:custGeom>
                <a:avLst/>
                <a:gdLst/>
                <a:ahLst/>
                <a:cxnLst/>
                <a:rect l="l" t="t" r="r" b="b"/>
                <a:pathLst>
                  <a:path w="4414" h="3076" extrusionOk="0">
                    <a:moveTo>
                      <a:pt x="4016" y="0"/>
                    </a:moveTo>
                    <a:cubicBezTo>
                      <a:pt x="3820" y="0"/>
                      <a:pt x="3575" y="110"/>
                      <a:pt x="3413" y="212"/>
                    </a:cubicBezTo>
                    <a:cubicBezTo>
                      <a:pt x="2429" y="851"/>
                      <a:pt x="1393" y="1431"/>
                      <a:pt x="506" y="2182"/>
                    </a:cubicBezTo>
                    <a:cubicBezTo>
                      <a:pt x="136" y="2489"/>
                      <a:pt x="0" y="2874"/>
                      <a:pt x="125" y="3007"/>
                    </a:cubicBezTo>
                    <a:cubicBezTo>
                      <a:pt x="169" y="3057"/>
                      <a:pt x="226" y="3076"/>
                      <a:pt x="286" y="3076"/>
                    </a:cubicBezTo>
                    <a:cubicBezTo>
                      <a:pt x="388" y="3076"/>
                      <a:pt x="497" y="3022"/>
                      <a:pt x="568" y="2983"/>
                    </a:cubicBezTo>
                    <a:cubicBezTo>
                      <a:pt x="1651" y="2268"/>
                      <a:pt x="2736" y="1543"/>
                      <a:pt x="3810" y="789"/>
                    </a:cubicBezTo>
                    <a:cubicBezTo>
                      <a:pt x="4005" y="656"/>
                      <a:pt x="4413" y="247"/>
                      <a:pt x="4239" y="76"/>
                    </a:cubicBezTo>
                    <a:cubicBezTo>
                      <a:pt x="4182" y="22"/>
                      <a:pt x="4104" y="0"/>
                      <a:pt x="4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3"/>
              <p:cNvSpPr/>
              <p:nvPr/>
            </p:nvSpPr>
            <p:spPr>
              <a:xfrm>
                <a:off x="-1120156" y="3836714"/>
                <a:ext cx="34757" cy="31775"/>
              </a:xfrm>
              <a:custGeom>
                <a:avLst/>
                <a:gdLst/>
                <a:ahLst/>
                <a:cxnLst/>
                <a:rect l="l" t="t" r="r" b="b"/>
                <a:pathLst>
                  <a:path w="1294" h="1183" extrusionOk="0">
                    <a:moveTo>
                      <a:pt x="877" y="0"/>
                    </a:moveTo>
                    <a:cubicBezTo>
                      <a:pt x="834" y="0"/>
                      <a:pt x="797" y="9"/>
                      <a:pt x="776" y="31"/>
                    </a:cubicBezTo>
                    <a:cubicBezTo>
                      <a:pt x="516" y="214"/>
                      <a:pt x="294" y="448"/>
                      <a:pt x="110" y="708"/>
                    </a:cubicBezTo>
                    <a:cubicBezTo>
                      <a:pt x="1" y="877"/>
                      <a:pt x="76" y="1182"/>
                      <a:pt x="259" y="1182"/>
                    </a:cubicBezTo>
                    <a:cubicBezTo>
                      <a:pt x="302" y="1182"/>
                      <a:pt x="352" y="1165"/>
                      <a:pt x="406" y="1125"/>
                    </a:cubicBezTo>
                    <a:cubicBezTo>
                      <a:pt x="687" y="903"/>
                      <a:pt x="971" y="743"/>
                      <a:pt x="1220" y="521"/>
                    </a:cubicBezTo>
                    <a:cubicBezTo>
                      <a:pt x="1293" y="459"/>
                      <a:pt x="1279" y="190"/>
                      <a:pt x="1205" y="116"/>
                    </a:cubicBezTo>
                    <a:cubicBezTo>
                      <a:pt x="1135" y="55"/>
                      <a:pt x="985" y="0"/>
                      <a:pt x="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33"/>
            <p:cNvGrpSpPr/>
            <p:nvPr/>
          </p:nvGrpSpPr>
          <p:grpSpPr>
            <a:xfrm>
              <a:off x="7252876" y="3431647"/>
              <a:ext cx="773668" cy="633283"/>
              <a:chOff x="-1438608" y="3762634"/>
              <a:chExt cx="589147" cy="482244"/>
            </a:xfrm>
          </p:grpSpPr>
          <p:sp>
            <p:nvSpPr>
              <p:cNvPr id="204" name="Google Shape;204;p33"/>
              <p:cNvSpPr/>
              <p:nvPr/>
            </p:nvSpPr>
            <p:spPr>
              <a:xfrm>
                <a:off x="-1434955" y="3774614"/>
                <a:ext cx="568975" cy="461535"/>
              </a:xfrm>
              <a:custGeom>
                <a:avLst/>
                <a:gdLst/>
                <a:ahLst/>
                <a:cxnLst/>
                <a:rect l="l" t="t" r="r" b="b"/>
                <a:pathLst>
                  <a:path w="21183" h="17183" extrusionOk="0">
                    <a:moveTo>
                      <a:pt x="14690" y="1"/>
                    </a:moveTo>
                    <a:cubicBezTo>
                      <a:pt x="14512" y="1"/>
                      <a:pt x="14327" y="36"/>
                      <a:pt x="14158" y="86"/>
                    </a:cubicBezTo>
                    <a:cubicBezTo>
                      <a:pt x="13652" y="222"/>
                      <a:pt x="13161" y="467"/>
                      <a:pt x="12691" y="716"/>
                    </a:cubicBezTo>
                    <a:cubicBezTo>
                      <a:pt x="8873" y="2697"/>
                      <a:pt x="5052" y="5398"/>
                      <a:pt x="2218" y="8639"/>
                    </a:cubicBezTo>
                    <a:cubicBezTo>
                      <a:pt x="1491" y="9464"/>
                      <a:pt x="787" y="10340"/>
                      <a:pt x="393" y="11375"/>
                    </a:cubicBezTo>
                    <a:cubicBezTo>
                      <a:pt x="0" y="12398"/>
                      <a:pt x="320" y="13605"/>
                      <a:pt x="849" y="14566"/>
                    </a:cubicBezTo>
                    <a:cubicBezTo>
                      <a:pt x="1440" y="15652"/>
                      <a:pt x="2304" y="16539"/>
                      <a:pt x="3499" y="16870"/>
                    </a:cubicBezTo>
                    <a:cubicBezTo>
                      <a:pt x="4150" y="17061"/>
                      <a:pt x="4846" y="17183"/>
                      <a:pt x="5534" y="17183"/>
                    </a:cubicBezTo>
                    <a:cubicBezTo>
                      <a:pt x="6095" y="17183"/>
                      <a:pt x="6651" y="17101"/>
                      <a:pt x="7172" y="16909"/>
                    </a:cubicBezTo>
                    <a:cubicBezTo>
                      <a:pt x="7616" y="16746"/>
                      <a:pt x="8045" y="16574"/>
                      <a:pt x="8488" y="16376"/>
                    </a:cubicBezTo>
                    <a:cubicBezTo>
                      <a:pt x="12088" y="14862"/>
                      <a:pt x="15439" y="12593"/>
                      <a:pt x="18065" y="9943"/>
                    </a:cubicBezTo>
                    <a:cubicBezTo>
                      <a:pt x="19618" y="8367"/>
                      <a:pt x="20715" y="7013"/>
                      <a:pt x="21085" y="4830"/>
                    </a:cubicBezTo>
                    <a:cubicBezTo>
                      <a:pt x="21159" y="4386"/>
                      <a:pt x="21182" y="3931"/>
                      <a:pt x="21108" y="3475"/>
                    </a:cubicBezTo>
                    <a:cubicBezTo>
                      <a:pt x="20910" y="2378"/>
                      <a:pt x="20061" y="1417"/>
                      <a:pt x="18988" y="1086"/>
                    </a:cubicBezTo>
                    <a:cubicBezTo>
                      <a:pt x="18695" y="999"/>
                      <a:pt x="18392" y="955"/>
                      <a:pt x="18090" y="955"/>
                    </a:cubicBezTo>
                    <a:cubicBezTo>
                      <a:pt x="17316" y="955"/>
                      <a:pt x="16553" y="1240"/>
                      <a:pt x="15995" y="1798"/>
                    </a:cubicBezTo>
                    <a:cubicBezTo>
                      <a:pt x="15971" y="1810"/>
                      <a:pt x="15956" y="1837"/>
                      <a:pt x="15933" y="1860"/>
                    </a:cubicBezTo>
                    <a:cubicBezTo>
                      <a:pt x="15859" y="1440"/>
                      <a:pt x="15734" y="1023"/>
                      <a:pt x="15551" y="627"/>
                    </a:cubicBezTo>
                    <a:cubicBezTo>
                      <a:pt x="15477" y="467"/>
                      <a:pt x="15403" y="296"/>
                      <a:pt x="15267" y="183"/>
                    </a:cubicBezTo>
                    <a:cubicBezTo>
                      <a:pt x="15107" y="50"/>
                      <a:pt x="14903" y="1"/>
                      <a:pt x="146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3"/>
              <p:cNvSpPr/>
              <p:nvPr/>
            </p:nvSpPr>
            <p:spPr>
              <a:xfrm>
                <a:off x="-1318517" y="4053582"/>
                <a:ext cx="81466" cy="37873"/>
              </a:xfrm>
              <a:custGeom>
                <a:avLst/>
                <a:gdLst/>
                <a:ahLst/>
                <a:cxnLst/>
                <a:rect l="l" t="t" r="r" b="b"/>
                <a:pathLst>
                  <a:path w="3033" h="1410" extrusionOk="0">
                    <a:moveTo>
                      <a:pt x="1599" y="1"/>
                    </a:moveTo>
                    <a:cubicBezTo>
                      <a:pt x="1229" y="1"/>
                      <a:pt x="869" y="131"/>
                      <a:pt x="569" y="347"/>
                    </a:cubicBezTo>
                    <a:cubicBezTo>
                      <a:pt x="397" y="471"/>
                      <a:pt x="235" y="631"/>
                      <a:pt x="149" y="829"/>
                    </a:cubicBezTo>
                    <a:cubicBezTo>
                      <a:pt x="87" y="950"/>
                      <a:pt x="1" y="1199"/>
                      <a:pt x="63" y="1332"/>
                    </a:cubicBezTo>
                    <a:cubicBezTo>
                      <a:pt x="89" y="1389"/>
                      <a:pt x="125" y="1410"/>
                      <a:pt x="165" y="1410"/>
                    </a:cubicBezTo>
                    <a:cubicBezTo>
                      <a:pt x="257" y="1410"/>
                      <a:pt x="372" y="1301"/>
                      <a:pt x="456" y="1258"/>
                    </a:cubicBezTo>
                    <a:cubicBezTo>
                      <a:pt x="779" y="1098"/>
                      <a:pt x="1148" y="1013"/>
                      <a:pt x="1506" y="1001"/>
                    </a:cubicBezTo>
                    <a:cubicBezTo>
                      <a:pt x="1532" y="1000"/>
                      <a:pt x="1557" y="1000"/>
                      <a:pt x="1583" y="1000"/>
                    </a:cubicBezTo>
                    <a:cubicBezTo>
                      <a:pt x="2073" y="1000"/>
                      <a:pt x="2550" y="1107"/>
                      <a:pt x="3009" y="1273"/>
                    </a:cubicBezTo>
                    <a:cubicBezTo>
                      <a:pt x="3032" y="1075"/>
                      <a:pt x="2970" y="865"/>
                      <a:pt x="2873" y="693"/>
                    </a:cubicBezTo>
                    <a:cubicBezTo>
                      <a:pt x="2663" y="312"/>
                      <a:pt x="2246" y="63"/>
                      <a:pt x="1814" y="16"/>
                    </a:cubicBezTo>
                    <a:cubicBezTo>
                      <a:pt x="1742" y="6"/>
                      <a:pt x="1670" y="1"/>
                      <a:pt x="1599" y="1"/>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3"/>
              <p:cNvSpPr/>
              <p:nvPr/>
            </p:nvSpPr>
            <p:spPr>
              <a:xfrm>
                <a:off x="-1398265" y="4022746"/>
                <a:ext cx="197663" cy="173623"/>
              </a:xfrm>
              <a:custGeom>
                <a:avLst/>
                <a:gdLst/>
                <a:ahLst/>
                <a:cxnLst/>
                <a:rect l="l" t="t" r="r" b="b"/>
                <a:pathLst>
                  <a:path w="7359" h="6464" extrusionOk="0">
                    <a:moveTo>
                      <a:pt x="737" y="0"/>
                    </a:moveTo>
                    <a:cubicBezTo>
                      <a:pt x="730" y="0"/>
                      <a:pt x="723" y="2"/>
                      <a:pt x="716" y="5"/>
                    </a:cubicBezTo>
                    <a:cubicBezTo>
                      <a:pt x="530" y="114"/>
                      <a:pt x="358" y="670"/>
                      <a:pt x="284" y="868"/>
                    </a:cubicBezTo>
                    <a:cubicBezTo>
                      <a:pt x="63" y="1433"/>
                      <a:pt x="1" y="2063"/>
                      <a:pt x="12" y="2666"/>
                    </a:cubicBezTo>
                    <a:cubicBezTo>
                      <a:pt x="24" y="3503"/>
                      <a:pt x="187" y="4367"/>
                      <a:pt x="678" y="5032"/>
                    </a:cubicBezTo>
                    <a:cubicBezTo>
                      <a:pt x="1234" y="5772"/>
                      <a:pt x="2121" y="6177"/>
                      <a:pt x="3020" y="6363"/>
                    </a:cubicBezTo>
                    <a:cubicBezTo>
                      <a:pt x="3299" y="6428"/>
                      <a:pt x="3590" y="6463"/>
                      <a:pt x="3879" y="6463"/>
                    </a:cubicBezTo>
                    <a:cubicBezTo>
                      <a:pt x="3921" y="6463"/>
                      <a:pt x="3963" y="6462"/>
                      <a:pt x="4005" y="6461"/>
                    </a:cubicBezTo>
                    <a:cubicBezTo>
                      <a:pt x="4744" y="6425"/>
                      <a:pt x="5437" y="6068"/>
                      <a:pt x="6001" y="5600"/>
                    </a:cubicBezTo>
                    <a:cubicBezTo>
                      <a:pt x="6472" y="5242"/>
                      <a:pt x="6877" y="4787"/>
                      <a:pt x="7099" y="4243"/>
                    </a:cubicBezTo>
                    <a:cubicBezTo>
                      <a:pt x="7332" y="3701"/>
                      <a:pt x="7359" y="3060"/>
                      <a:pt x="7099" y="2530"/>
                    </a:cubicBezTo>
                    <a:cubicBezTo>
                      <a:pt x="6853" y="2051"/>
                      <a:pt x="6398" y="1729"/>
                      <a:pt x="5954" y="1421"/>
                    </a:cubicBezTo>
                    <a:lnTo>
                      <a:pt x="5954" y="1421"/>
                    </a:lnTo>
                    <a:cubicBezTo>
                      <a:pt x="6200" y="1693"/>
                      <a:pt x="6347" y="2063"/>
                      <a:pt x="6445" y="2433"/>
                    </a:cubicBezTo>
                    <a:cubicBezTo>
                      <a:pt x="6593" y="3060"/>
                      <a:pt x="6593" y="3787"/>
                      <a:pt x="6188" y="4305"/>
                    </a:cubicBezTo>
                    <a:cubicBezTo>
                      <a:pt x="5978" y="4565"/>
                      <a:pt x="5694" y="4737"/>
                      <a:pt x="5386" y="4873"/>
                    </a:cubicBezTo>
                    <a:cubicBezTo>
                      <a:pt x="4981" y="5043"/>
                      <a:pt x="4544" y="5125"/>
                      <a:pt x="4106" y="5125"/>
                    </a:cubicBezTo>
                    <a:cubicBezTo>
                      <a:pt x="3213" y="5125"/>
                      <a:pt x="2319" y="4782"/>
                      <a:pt x="1689" y="4145"/>
                    </a:cubicBezTo>
                    <a:cubicBezTo>
                      <a:pt x="1012" y="3468"/>
                      <a:pt x="678" y="2495"/>
                      <a:pt x="740" y="1545"/>
                    </a:cubicBezTo>
                    <a:cubicBezTo>
                      <a:pt x="752" y="1312"/>
                      <a:pt x="790" y="1075"/>
                      <a:pt x="852" y="842"/>
                    </a:cubicBezTo>
                    <a:cubicBezTo>
                      <a:pt x="888" y="732"/>
                      <a:pt x="1086" y="398"/>
                      <a:pt x="1012" y="300"/>
                    </a:cubicBezTo>
                    <a:cubicBezTo>
                      <a:pt x="944" y="197"/>
                      <a:pt x="823" y="0"/>
                      <a:pt x="737"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3"/>
              <p:cNvSpPr/>
              <p:nvPr/>
            </p:nvSpPr>
            <p:spPr>
              <a:xfrm>
                <a:off x="-1206968" y="3800265"/>
                <a:ext cx="340988" cy="414235"/>
              </a:xfrm>
              <a:custGeom>
                <a:avLst/>
                <a:gdLst/>
                <a:ahLst/>
                <a:cxnLst/>
                <a:rect l="l" t="t" r="r" b="b"/>
                <a:pathLst>
                  <a:path w="12695" h="15422" extrusionOk="0">
                    <a:moveTo>
                      <a:pt x="9602" y="0"/>
                    </a:moveTo>
                    <a:cubicBezTo>
                      <a:pt x="8828" y="0"/>
                      <a:pt x="8065" y="285"/>
                      <a:pt x="7507" y="843"/>
                    </a:cubicBezTo>
                    <a:cubicBezTo>
                      <a:pt x="7519" y="894"/>
                      <a:pt x="7519" y="944"/>
                      <a:pt x="7519" y="979"/>
                    </a:cubicBezTo>
                    <a:cubicBezTo>
                      <a:pt x="7616" y="1757"/>
                      <a:pt x="8370" y="2260"/>
                      <a:pt x="9071" y="2618"/>
                    </a:cubicBezTo>
                    <a:cubicBezTo>
                      <a:pt x="9775" y="2976"/>
                      <a:pt x="10562" y="3334"/>
                      <a:pt x="10858" y="4061"/>
                    </a:cubicBezTo>
                    <a:cubicBezTo>
                      <a:pt x="11227" y="4937"/>
                      <a:pt x="10722" y="5921"/>
                      <a:pt x="10130" y="6649"/>
                    </a:cubicBezTo>
                    <a:cubicBezTo>
                      <a:pt x="7764" y="9618"/>
                      <a:pt x="3993" y="11074"/>
                      <a:pt x="1172" y="13599"/>
                    </a:cubicBezTo>
                    <a:cubicBezTo>
                      <a:pt x="840" y="13895"/>
                      <a:pt x="518" y="14214"/>
                      <a:pt x="296" y="14596"/>
                    </a:cubicBezTo>
                    <a:cubicBezTo>
                      <a:pt x="148" y="14856"/>
                      <a:pt x="51" y="15140"/>
                      <a:pt x="0" y="15421"/>
                    </a:cubicBezTo>
                    <a:cubicBezTo>
                      <a:pt x="3600" y="13907"/>
                      <a:pt x="6951" y="11638"/>
                      <a:pt x="9577" y="8988"/>
                    </a:cubicBezTo>
                    <a:cubicBezTo>
                      <a:pt x="11130" y="7412"/>
                      <a:pt x="12227" y="6058"/>
                      <a:pt x="12597" y="3875"/>
                    </a:cubicBezTo>
                    <a:cubicBezTo>
                      <a:pt x="12671" y="3431"/>
                      <a:pt x="12694" y="2976"/>
                      <a:pt x="12620" y="2520"/>
                    </a:cubicBezTo>
                    <a:cubicBezTo>
                      <a:pt x="12422" y="1423"/>
                      <a:pt x="11573" y="462"/>
                      <a:pt x="10500" y="131"/>
                    </a:cubicBezTo>
                    <a:cubicBezTo>
                      <a:pt x="10207" y="44"/>
                      <a:pt x="9904" y="0"/>
                      <a:pt x="9602"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3"/>
              <p:cNvSpPr/>
              <p:nvPr/>
            </p:nvSpPr>
            <p:spPr>
              <a:xfrm>
                <a:off x="-964583" y="3911519"/>
                <a:ext cx="25436" cy="25114"/>
              </a:xfrm>
              <a:custGeom>
                <a:avLst/>
                <a:gdLst/>
                <a:ahLst/>
                <a:cxnLst/>
                <a:rect l="l" t="t" r="r" b="b"/>
                <a:pathLst>
                  <a:path w="947" h="935" extrusionOk="0">
                    <a:moveTo>
                      <a:pt x="504" y="0"/>
                    </a:moveTo>
                    <a:cubicBezTo>
                      <a:pt x="215" y="0"/>
                      <a:pt x="0" y="331"/>
                      <a:pt x="47" y="596"/>
                    </a:cubicBezTo>
                    <a:cubicBezTo>
                      <a:pt x="86" y="756"/>
                      <a:pt x="195" y="892"/>
                      <a:pt x="355" y="916"/>
                    </a:cubicBezTo>
                    <a:cubicBezTo>
                      <a:pt x="388" y="929"/>
                      <a:pt x="424" y="934"/>
                      <a:pt x="461" y="934"/>
                    </a:cubicBezTo>
                    <a:cubicBezTo>
                      <a:pt x="534" y="934"/>
                      <a:pt x="610" y="912"/>
                      <a:pt x="677" y="880"/>
                    </a:cubicBezTo>
                    <a:cubicBezTo>
                      <a:pt x="751" y="854"/>
                      <a:pt x="825" y="818"/>
                      <a:pt x="872" y="756"/>
                    </a:cubicBezTo>
                    <a:cubicBezTo>
                      <a:pt x="935" y="682"/>
                      <a:pt x="946" y="585"/>
                      <a:pt x="935" y="484"/>
                    </a:cubicBezTo>
                    <a:cubicBezTo>
                      <a:pt x="935" y="410"/>
                      <a:pt x="911" y="324"/>
                      <a:pt x="872" y="262"/>
                    </a:cubicBezTo>
                    <a:cubicBezTo>
                      <a:pt x="810" y="141"/>
                      <a:pt x="701" y="29"/>
                      <a:pt x="565" y="5"/>
                    </a:cubicBezTo>
                    <a:cubicBezTo>
                      <a:pt x="544" y="2"/>
                      <a:pt x="524" y="0"/>
                      <a:pt x="504"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3"/>
              <p:cNvSpPr/>
              <p:nvPr/>
            </p:nvSpPr>
            <p:spPr>
              <a:xfrm>
                <a:off x="-981612" y="3941522"/>
                <a:ext cx="22912" cy="18883"/>
              </a:xfrm>
              <a:custGeom>
                <a:avLst/>
                <a:gdLst/>
                <a:ahLst/>
                <a:cxnLst/>
                <a:rect l="l" t="t" r="r" b="b"/>
                <a:pathLst>
                  <a:path w="853" h="703" extrusionOk="0">
                    <a:moveTo>
                      <a:pt x="468" y="0"/>
                    </a:moveTo>
                    <a:cubicBezTo>
                      <a:pt x="237" y="0"/>
                      <a:pt x="1" y="203"/>
                      <a:pt x="113" y="476"/>
                    </a:cubicBezTo>
                    <a:cubicBezTo>
                      <a:pt x="176" y="612"/>
                      <a:pt x="335" y="698"/>
                      <a:pt x="498" y="698"/>
                    </a:cubicBezTo>
                    <a:cubicBezTo>
                      <a:pt x="510" y="701"/>
                      <a:pt x="522" y="702"/>
                      <a:pt x="534" y="702"/>
                    </a:cubicBezTo>
                    <a:cubicBezTo>
                      <a:pt x="582" y="702"/>
                      <a:pt x="632" y="681"/>
                      <a:pt x="681" y="662"/>
                    </a:cubicBezTo>
                    <a:cubicBezTo>
                      <a:pt x="806" y="589"/>
                      <a:pt x="853" y="402"/>
                      <a:pt x="806" y="269"/>
                    </a:cubicBezTo>
                    <a:cubicBezTo>
                      <a:pt x="753" y="79"/>
                      <a:pt x="612" y="0"/>
                      <a:pt x="468"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3"/>
              <p:cNvSpPr/>
              <p:nvPr/>
            </p:nvSpPr>
            <p:spPr>
              <a:xfrm>
                <a:off x="-953087" y="3940850"/>
                <a:ext cx="25544" cy="24443"/>
              </a:xfrm>
              <a:custGeom>
                <a:avLst/>
                <a:gdLst/>
                <a:ahLst/>
                <a:cxnLst/>
                <a:rect l="l" t="t" r="r" b="b"/>
                <a:pathLst>
                  <a:path w="951" h="910" extrusionOk="0">
                    <a:moveTo>
                      <a:pt x="493" y="1"/>
                    </a:moveTo>
                    <a:cubicBezTo>
                      <a:pt x="400" y="1"/>
                      <a:pt x="305" y="22"/>
                      <a:pt x="234" y="58"/>
                    </a:cubicBezTo>
                    <a:cubicBezTo>
                      <a:pt x="63" y="146"/>
                      <a:pt x="1" y="427"/>
                      <a:pt x="51" y="602"/>
                    </a:cubicBezTo>
                    <a:cubicBezTo>
                      <a:pt x="75" y="711"/>
                      <a:pt x="137" y="824"/>
                      <a:pt x="249" y="871"/>
                    </a:cubicBezTo>
                    <a:cubicBezTo>
                      <a:pt x="323" y="909"/>
                      <a:pt x="409" y="909"/>
                      <a:pt x="507" y="909"/>
                    </a:cubicBezTo>
                    <a:cubicBezTo>
                      <a:pt x="569" y="909"/>
                      <a:pt x="631" y="897"/>
                      <a:pt x="678" y="871"/>
                    </a:cubicBezTo>
                    <a:cubicBezTo>
                      <a:pt x="802" y="824"/>
                      <a:pt x="888" y="699"/>
                      <a:pt x="915" y="563"/>
                    </a:cubicBezTo>
                    <a:cubicBezTo>
                      <a:pt x="950" y="392"/>
                      <a:pt x="900" y="194"/>
                      <a:pt x="767" y="84"/>
                    </a:cubicBezTo>
                    <a:cubicBezTo>
                      <a:pt x="696" y="26"/>
                      <a:pt x="595" y="1"/>
                      <a:pt x="493" y="1"/>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3"/>
              <p:cNvSpPr/>
              <p:nvPr/>
            </p:nvSpPr>
            <p:spPr>
              <a:xfrm>
                <a:off x="-1438608" y="3762634"/>
                <a:ext cx="589147" cy="482244"/>
              </a:xfrm>
              <a:custGeom>
                <a:avLst/>
                <a:gdLst/>
                <a:ahLst/>
                <a:cxnLst/>
                <a:rect l="l" t="t" r="r" b="b"/>
                <a:pathLst>
                  <a:path w="21934" h="17954" extrusionOk="0">
                    <a:moveTo>
                      <a:pt x="14742" y="877"/>
                    </a:moveTo>
                    <a:cubicBezTo>
                      <a:pt x="15031" y="877"/>
                      <a:pt x="15151" y="1051"/>
                      <a:pt x="15294" y="1458"/>
                    </a:cubicBezTo>
                    <a:cubicBezTo>
                      <a:pt x="15477" y="1949"/>
                      <a:pt x="15637" y="2431"/>
                      <a:pt x="15835" y="2910"/>
                    </a:cubicBezTo>
                    <a:cubicBezTo>
                      <a:pt x="16092" y="3528"/>
                      <a:pt x="16563" y="3972"/>
                      <a:pt x="17178" y="4253"/>
                    </a:cubicBezTo>
                    <a:cubicBezTo>
                      <a:pt x="17309" y="4308"/>
                      <a:pt x="17440" y="4393"/>
                      <a:pt x="17571" y="4393"/>
                    </a:cubicBezTo>
                    <a:cubicBezTo>
                      <a:pt x="17588" y="4393"/>
                      <a:pt x="17605" y="4392"/>
                      <a:pt x="17621" y="4389"/>
                    </a:cubicBezTo>
                    <a:cubicBezTo>
                      <a:pt x="17820" y="4365"/>
                      <a:pt x="18015" y="4267"/>
                      <a:pt x="18225" y="4193"/>
                    </a:cubicBezTo>
                    <a:cubicBezTo>
                      <a:pt x="18127" y="4019"/>
                      <a:pt x="18053" y="3809"/>
                      <a:pt x="17917" y="3676"/>
                    </a:cubicBezTo>
                    <a:cubicBezTo>
                      <a:pt x="17719" y="3501"/>
                      <a:pt x="17450" y="3416"/>
                      <a:pt x="17252" y="3244"/>
                    </a:cubicBezTo>
                    <a:cubicBezTo>
                      <a:pt x="17018" y="3022"/>
                      <a:pt x="16820" y="2750"/>
                      <a:pt x="16536" y="2442"/>
                    </a:cubicBezTo>
                    <a:cubicBezTo>
                      <a:pt x="17049" y="2247"/>
                      <a:pt x="17533" y="2142"/>
                      <a:pt x="17990" y="2142"/>
                    </a:cubicBezTo>
                    <a:cubicBezTo>
                      <a:pt x="18600" y="2142"/>
                      <a:pt x="19164" y="2329"/>
                      <a:pt x="19692" y="2738"/>
                    </a:cubicBezTo>
                    <a:cubicBezTo>
                      <a:pt x="20603" y="3439"/>
                      <a:pt x="21011" y="4377"/>
                      <a:pt x="20715" y="5524"/>
                    </a:cubicBezTo>
                    <a:cubicBezTo>
                      <a:pt x="20419" y="6743"/>
                      <a:pt x="19840" y="7840"/>
                      <a:pt x="18991" y="8763"/>
                    </a:cubicBezTo>
                    <a:cubicBezTo>
                      <a:pt x="17018" y="10872"/>
                      <a:pt x="14862" y="12744"/>
                      <a:pt x="12360" y="14199"/>
                    </a:cubicBezTo>
                    <a:cubicBezTo>
                      <a:pt x="11301" y="14814"/>
                      <a:pt x="10266" y="15468"/>
                      <a:pt x="9204" y="16083"/>
                    </a:cubicBezTo>
                    <a:cubicBezTo>
                      <a:pt x="10905" y="13791"/>
                      <a:pt x="10807" y="11573"/>
                      <a:pt x="9056" y="9381"/>
                    </a:cubicBezTo>
                    <a:cubicBezTo>
                      <a:pt x="8069" y="8643"/>
                      <a:pt x="6826" y="7989"/>
                      <a:pt x="5503" y="7989"/>
                    </a:cubicBezTo>
                    <a:cubicBezTo>
                      <a:pt x="4860" y="7989"/>
                      <a:pt x="4198" y="8143"/>
                      <a:pt x="3537" y="8517"/>
                    </a:cubicBezTo>
                    <a:cubicBezTo>
                      <a:pt x="3635" y="8381"/>
                      <a:pt x="3685" y="8307"/>
                      <a:pt x="3733" y="8245"/>
                    </a:cubicBezTo>
                    <a:cubicBezTo>
                      <a:pt x="6406" y="5598"/>
                      <a:pt x="9390" y="3342"/>
                      <a:pt x="12706" y="1555"/>
                    </a:cubicBezTo>
                    <a:cubicBezTo>
                      <a:pt x="13235" y="1259"/>
                      <a:pt x="13827" y="1073"/>
                      <a:pt x="14418" y="925"/>
                    </a:cubicBezTo>
                    <a:cubicBezTo>
                      <a:pt x="14546" y="894"/>
                      <a:pt x="14652" y="877"/>
                      <a:pt x="14742" y="877"/>
                    </a:cubicBezTo>
                    <a:close/>
                    <a:moveTo>
                      <a:pt x="5475" y="8796"/>
                    </a:moveTo>
                    <a:cubicBezTo>
                      <a:pt x="5908" y="8796"/>
                      <a:pt x="6328" y="8880"/>
                      <a:pt x="6678" y="9023"/>
                    </a:cubicBezTo>
                    <a:cubicBezTo>
                      <a:pt x="7146" y="9221"/>
                      <a:pt x="7604" y="9428"/>
                      <a:pt x="8033" y="9689"/>
                    </a:cubicBezTo>
                    <a:cubicBezTo>
                      <a:pt x="8823" y="10168"/>
                      <a:pt x="9216" y="10945"/>
                      <a:pt x="9414" y="11809"/>
                    </a:cubicBezTo>
                    <a:cubicBezTo>
                      <a:pt x="9955" y="14285"/>
                      <a:pt x="8403" y="16491"/>
                      <a:pt x="5877" y="16958"/>
                    </a:cubicBezTo>
                    <a:cubicBezTo>
                      <a:pt x="5584" y="17013"/>
                      <a:pt x="5300" y="17039"/>
                      <a:pt x="5024" y="17039"/>
                    </a:cubicBezTo>
                    <a:cubicBezTo>
                      <a:pt x="3935" y="17039"/>
                      <a:pt x="2974" y="16630"/>
                      <a:pt x="2070" y="15962"/>
                    </a:cubicBezTo>
                    <a:cubicBezTo>
                      <a:pt x="1405" y="15456"/>
                      <a:pt x="1156" y="14716"/>
                      <a:pt x="1059" y="13927"/>
                    </a:cubicBezTo>
                    <a:cubicBezTo>
                      <a:pt x="887" y="12522"/>
                      <a:pt x="1121" y="11218"/>
                      <a:pt x="2070" y="10109"/>
                    </a:cubicBezTo>
                    <a:cubicBezTo>
                      <a:pt x="2144" y="10020"/>
                      <a:pt x="2192" y="9922"/>
                      <a:pt x="2280" y="9774"/>
                    </a:cubicBezTo>
                    <a:lnTo>
                      <a:pt x="2280" y="9774"/>
                    </a:lnTo>
                    <a:cubicBezTo>
                      <a:pt x="2168" y="10440"/>
                      <a:pt x="2008" y="11008"/>
                      <a:pt x="1958" y="11587"/>
                    </a:cubicBezTo>
                    <a:cubicBezTo>
                      <a:pt x="1786" y="13595"/>
                      <a:pt x="3094" y="15234"/>
                      <a:pt x="5114" y="15358"/>
                    </a:cubicBezTo>
                    <a:cubicBezTo>
                      <a:pt x="5203" y="15363"/>
                      <a:pt x="5292" y="15366"/>
                      <a:pt x="5379" y="15366"/>
                    </a:cubicBezTo>
                    <a:cubicBezTo>
                      <a:pt x="7089" y="15366"/>
                      <a:pt x="8300" y="14350"/>
                      <a:pt x="8429" y="12498"/>
                    </a:cubicBezTo>
                    <a:cubicBezTo>
                      <a:pt x="8441" y="12339"/>
                      <a:pt x="8403" y="12164"/>
                      <a:pt x="8355" y="12004"/>
                    </a:cubicBezTo>
                    <a:cubicBezTo>
                      <a:pt x="8114" y="11077"/>
                      <a:pt x="7018" y="10455"/>
                      <a:pt x="6012" y="10455"/>
                    </a:cubicBezTo>
                    <a:cubicBezTo>
                      <a:pt x="5575" y="10455"/>
                      <a:pt x="5155" y="10572"/>
                      <a:pt x="4830" y="10833"/>
                    </a:cubicBezTo>
                    <a:cubicBezTo>
                      <a:pt x="4436" y="11144"/>
                      <a:pt x="4215" y="11549"/>
                      <a:pt x="4215" y="12043"/>
                    </a:cubicBezTo>
                    <a:cubicBezTo>
                      <a:pt x="4226" y="12238"/>
                      <a:pt x="4250" y="12622"/>
                      <a:pt x="4484" y="12622"/>
                    </a:cubicBezTo>
                    <a:cubicBezTo>
                      <a:pt x="4706" y="12622"/>
                      <a:pt x="4744" y="12327"/>
                      <a:pt x="4818" y="12164"/>
                    </a:cubicBezTo>
                    <a:cubicBezTo>
                      <a:pt x="5001" y="11685"/>
                      <a:pt x="5324" y="11365"/>
                      <a:pt x="5853" y="11351"/>
                    </a:cubicBezTo>
                    <a:cubicBezTo>
                      <a:pt x="5876" y="11350"/>
                      <a:pt x="5900" y="11350"/>
                      <a:pt x="5923" y="11350"/>
                    </a:cubicBezTo>
                    <a:cubicBezTo>
                      <a:pt x="6501" y="11350"/>
                      <a:pt x="7050" y="11496"/>
                      <a:pt x="7394" y="12031"/>
                    </a:cubicBezTo>
                    <a:cubicBezTo>
                      <a:pt x="7737" y="12560"/>
                      <a:pt x="7356" y="13669"/>
                      <a:pt x="6740" y="14051"/>
                    </a:cubicBezTo>
                    <a:cubicBezTo>
                      <a:pt x="6286" y="14333"/>
                      <a:pt x="5795" y="14462"/>
                      <a:pt x="5317" y="14462"/>
                    </a:cubicBezTo>
                    <a:cubicBezTo>
                      <a:pt x="3981" y="14462"/>
                      <a:pt x="2750" y="13453"/>
                      <a:pt x="2724" y="11957"/>
                    </a:cubicBezTo>
                    <a:cubicBezTo>
                      <a:pt x="2709" y="11093"/>
                      <a:pt x="2833" y="10304"/>
                      <a:pt x="3449" y="9626"/>
                    </a:cubicBezTo>
                    <a:cubicBezTo>
                      <a:pt x="3989" y="9032"/>
                      <a:pt x="4751" y="8796"/>
                      <a:pt x="5475" y="8796"/>
                    </a:cubicBezTo>
                    <a:close/>
                    <a:moveTo>
                      <a:pt x="14788" y="1"/>
                    </a:moveTo>
                    <a:cubicBezTo>
                      <a:pt x="14601" y="1"/>
                      <a:pt x="14392" y="30"/>
                      <a:pt x="14158" y="88"/>
                    </a:cubicBezTo>
                    <a:cubicBezTo>
                      <a:pt x="13469" y="260"/>
                      <a:pt x="12780" y="520"/>
                      <a:pt x="12162" y="866"/>
                    </a:cubicBezTo>
                    <a:cubicBezTo>
                      <a:pt x="10080" y="1999"/>
                      <a:pt x="8107" y="3291"/>
                      <a:pt x="6285" y="4820"/>
                    </a:cubicBezTo>
                    <a:cubicBezTo>
                      <a:pt x="4706" y="6128"/>
                      <a:pt x="3265" y="7580"/>
                      <a:pt x="1884" y="9109"/>
                    </a:cubicBezTo>
                    <a:cubicBezTo>
                      <a:pt x="541" y="10576"/>
                      <a:pt x="0" y="12191"/>
                      <a:pt x="222" y="14113"/>
                    </a:cubicBezTo>
                    <a:cubicBezTo>
                      <a:pt x="331" y="15122"/>
                      <a:pt x="677" y="16059"/>
                      <a:pt x="1541" y="16651"/>
                    </a:cubicBezTo>
                    <a:cubicBezTo>
                      <a:pt x="2168" y="17082"/>
                      <a:pt x="2857" y="17452"/>
                      <a:pt x="3573" y="17709"/>
                    </a:cubicBezTo>
                    <a:cubicBezTo>
                      <a:pt x="4073" y="17885"/>
                      <a:pt x="4572" y="17954"/>
                      <a:pt x="5069" y="17954"/>
                    </a:cubicBezTo>
                    <a:cubicBezTo>
                      <a:pt x="6114" y="17954"/>
                      <a:pt x="7150" y="17649"/>
                      <a:pt x="8169" y="17390"/>
                    </a:cubicBezTo>
                    <a:cubicBezTo>
                      <a:pt x="8970" y="17192"/>
                      <a:pt x="9710" y="16748"/>
                      <a:pt x="10449" y="16355"/>
                    </a:cubicBezTo>
                    <a:cubicBezTo>
                      <a:pt x="11251" y="15935"/>
                      <a:pt x="12002" y="15444"/>
                      <a:pt x="12780" y="15000"/>
                    </a:cubicBezTo>
                    <a:cubicBezTo>
                      <a:pt x="15380" y="13510"/>
                      <a:pt x="17621" y="11587"/>
                      <a:pt x="19656" y="9405"/>
                    </a:cubicBezTo>
                    <a:cubicBezTo>
                      <a:pt x="20603" y="8381"/>
                      <a:pt x="21233" y="7186"/>
                      <a:pt x="21602" y="5844"/>
                    </a:cubicBezTo>
                    <a:cubicBezTo>
                      <a:pt x="21934" y="4622"/>
                      <a:pt x="21653" y="3540"/>
                      <a:pt x="20875" y="2579"/>
                    </a:cubicBezTo>
                    <a:cubicBezTo>
                      <a:pt x="20270" y="1824"/>
                      <a:pt x="19229" y="1264"/>
                      <a:pt x="18073" y="1264"/>
                    </a:cubicBezTo>
                    <a:cubicBezTo>
                      <a:pt x="17511" y="1264"/>
                      <a:pt x="16921" y="1396"/>
                      <a:pt x="16341" y="1703"/>
                    </a:cubicBezTo>
                    <a:cubicBezTo>
                      <a:pt x="16279" y="1532"/>
                      <a:pt x="16228" y="1384"/>
                      <a:pt x="16181" y="1236"/>
                    </a:cubicBezTo>
                    <a:cubicBezTo>
                      <a:pt x="15879" y="400"/>
                      <a:pt x="15479" y="1"/>
                      <a:pt x="14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3"/>
              <p:cNvSpPr/>
              <p:nvPr/>
            </p:nvSpPr>
            <p:spPr>
              <a:xfrm>
                <a:off x="-1261225" y="3881490"/>
                <a:ext cx="118560" cy="82621"/>
              </a:xfrm>
              <a:custGeom>
                <a:avLst/>
                <a:gdLst/>
                <a:ahLst/>
                <a:cxnLst/>
                <a:rect l="l" t="t" r="r" b="b"/>
                <a:pathLst>
                  <a:path w="4414" h="3076" extrusionOk="0">
                    <a:moveTo>
                      <a:pt x="4016" y="0"/>
                    </a:moveTo>
                    <a:cubicBezTo>
                      <a:pt x="3820" y="0"/>
                      <a:pt x="3575" y="110"/>
                      <a:pt x="3413" y="212"/>
                    </a:cubicBezTo>
                    <a:cubicBezTo>
                      <a:pt x="2429" y="851"/>
                      <a:pt x="1393" y="1431"/>
                      <a:pt x="506" y="2182"/>
                    </a:cubicBezTo>
                    <a:cubicBezTo>
                      <a:pt x="136" y="2489"/>
                      <a:pt x="0" y="2874"/>
                      <a:pt x="125" y="3007"/>
                    </a:cubicBezTo>
                    <a:cubicBezTo>
                      <a:pt x="169" y="3057"/>
                      <a:pt x="226" y="3076"/>
                      <a:pt x="286" y="3076"/>
                    </a:cubicBezTo>
                    <a:cubicBezTo>
                      <a:pt x="388" y="3076"/>
                      <a:pt x="497" y="3022"/>
                      <a:pt x="568" y="2983"/>
                    </a:cubicBezTo>
                    <a:cubicBezTo>
                      <a:pt x="1651" y="2268"/>
                      <a:pt x="2736" y="1543"/>
                      <a:pt x="3810" y="789"/>
                    </a:cubicBezTo>
                    <a:cubicBezTo>
                      <a:pt x="4005" y="656"/>
                      <a:pt x="4413" y="247"/>
                      <a:pt x="4239" y="76"/>
                    </a:cubicBezTo>
                    <a:cubicBezTo>
                      <a:pt x="4182" y="22"/>
                      <a:pt x="4104" y="0"/>
                      <a:pt x="4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3"/>
              <p:cNvSpPr/>
              <p:nvPr/>
            </p:nvSpPr>
            <p:spPr>
              <a:xfrm>
                <a:off x="-1120156" y="3836714"/>
                <a:ext cx="34757" cy="31775"/>
              </a:xfrm>
              <a:custGeom>
                <a:avLst/>
                <a:gdLst/>
                <a:ahLst/>
                <a:cxnLst/>
                <a:rect l="l" t="t" r="r" b="b"/>
                <a:pathLst>
                  <a:path w="1294" h="1183" extrusionOk="0">
                    <a:moveTo>
                      <a:pt x="877" y="0"/>
                    </a:moveTo>
                    <a:cubicBezTo>
                      <a:pt x="834" y="0"/>
                      <a:pt x="797" y="9"/>
                      <a:pt x="776" y="31"/>
                    </a:cubicBezTo>
                    <a:cubicBezTo>
                      <a:pt x="516" y="214"/>
                      <a:pt x="294" y="448"/>
                      <a:pt x="110" y="708"/>
                    </a:cubicBezTo>
                    <a:cubicBezTo>
                      <a:pt x="1" y="877"/>
                      <a:pt x="76" y="1182"/>
                      <a:pt x="259" y="1182"/>
                    </a:cubicBezTo>
                    <a:cubicBezTo>
                      <a:pt x="302" y="1182"/>
                      <a:pt x="352" y="1165"/>
                      <a:pt x="406" y="1125"/>
                    </a:cubicBezTo>
                    <a:cubicBezTo>
                      <a:pt x="687" y="903"/>
                      <a:pt x="971" y="743"/>
                      <a:pt x="1220" y="521"/>
                    </a:cubicBezTo>
                    <a:cubicBezTo>
                      <a:pt x="1293" y="459"/>
                      <a:pt x="1279" y="190"/>
                      <a:pt x="1205" y="116"/>
                    </a:cubicBezTo>
                    <a:cubicBezTo>
                      <a:pt x="1135" y="55"/>
                      <a:pt x="985" y="0"/>
                      <a:pt x="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33"/>
            <p:cNvGrpSpPr/>
            <p:nvPr/>
          </p:nvGrpSpPr>
          <p:grpSpPr>
            <a:xfrm>
              <a:off x="5429179" y="1850928"/>
              <a:ext cx="2690101" cy="2561768"/>
              <a:chOff x="5429179" y="1850928"/>
              <a:chExt cx="2690101" cy="2561768"/>
            </a:xfrm>
          </p:grpSpPr>
          <p:sp>
            <p:nvSpPr>
              <p:cNvPr id="215" name="Google Shape;215;p33"/>
              <p:cNvSpPr/>
              <p:nvPr/>
            </p:nvSpPr>
            <p:spPr>
              <a:xfrm>
                <a:off x="6950737" y="1870383"/>
                <a:ext cx="878835" cy="1291684"/>
              </a:xfrm>
              <a:custGeom>
                <a:avLst/>
                <a:gdLst/>
                <a:ahLst/>
                <a:cxnLst/>
                <a:rect l="l" t="t" r="r" b="b"/>
                <a:pathLst>
                  <a:path w="5556" h="8166" extrusionOk="0">
                    <a:moveTo>
                      <a:pt x="2768" y="0"/>
                    </a:moveTo>
                    <a:cubicBezTo>
                      <a:pt x="2768" y="0"/>
                      <a:pt x="1" y="154"/>
                      <a:pt x="1" y="1039"/>
                    </a:cubicBezTo>
                    <a:cubicBezTo>
                      <a:pt x="1" y="1365"/>
                      <a:pt x="124" y="2272"/>
                      <a:pt x="273" y="3297"/>
                    </a:cubicBezTo>
                    <a:cubicBezTo>
                      <a:pt x="540" y="5069"/>
                      <a:pt x="900" y="7190"/>
                      <a:pt x="893" y="7276"/>
                    </a:cubicBezTo>
                    <a:cubicBezTo>
                      <a:pt x="880" y="7410"/>
                      <a:pt x="1639" y="8166"/>
                      <a:pt x="2768" y="8166"/>
                    </a:cubicBezTo>
                    <a:cubicBezTo>
                      <a:pt x="3897" y="8166"/>
                      <a:pt x="4526" y="7706"/>
                      <a:pt x="4616" y="7363"/>
                    </a:cubicBezTo>
                    <a:cubicBezTo>
                      <a:pt x="4672" y="7130"/>
                      <a:pt x="5056" y="4513"/>
                      <a:pt x="5308" y="2714"/>
                    </a:cubicBezTo>
                    <a:cubicBezTo>
                      <a:pt x="5431" y="1842"/>
                      <a:pt x="5522" y="1162"/>
                      <a:pt x="5528" y="1039"/>
                    </a:cubicBezTo>
                    <a:cubicBezTo>
                      <a:pt x="5555" y="660"/>
                      <a:pt x="5322" y="0"/>
                      <a:pt x="2768" y="0"/>
                    </a:cubicBezTo>
                    <a:close/>
                  </a:path>
                </a:pathLst>
              </a:custGeom>
              <a:solidFill>
                <a:schemeClr val="dk2">
                  <a:alpha val="441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3"/>
              <p:cNvSpPr/>
              <p:nvPr/>
            </p:nvSpPr>
            <p:spPr>
              <a:xfrm>
                <a:off x="6993918" y="2298232"/>
                <a:ext cx="796582" cy="863812"/>
              </a:xfrm>
              <a:custGeom>
                <a:avLst/>
                <a:gdLst/>
                <a:ahLst/>
                <a:cxnLst/>
                <a:rect l="l" t="t" r="r" b="b"/>
                <a:pathLst>
                  <a:path w="5036" h="5461" extrusionOk="0">
                    <a:moveTo>
                      <a:pt x="4880" y="0"/>
                    </a:moveTo>
                    <a:cubicBezTo>
                      <a:pt x="4680" y="0"/>
                      <a:pt x="4475" y="43"/>
                      <a:pt x="4290" y="109"/>
                    </a:cubicBezTo>
                    <a:cubicBezTo>
                      <a:pt x="3870" y="262"/>
                      <a:pt x="3484" y="512"/>
                      <a:pt x="3048" y="589"/>
                    </a:cubicBezTo>
                    <a:cubicBezTo>
                      <a:pt x="2958" y="604"/>
                      <a:pt x="2867" y="612"/>
                      <a:pt x="2776" y="612"/>
                    </a:cubicBezTo>
                    <a:cubicBezTo>
                      <a:pt x="2651" y="612"/>
                      <a:pt x="2526" y="598"/>
                      <a:pt x="2405" y="569"/>
                    </a:cubicBezTo>
                    <a:cubicBezTo>
                      <a:pt x="2181" y="515"/>
                      <a:pt x="1972" y="415"/>
                      <a:pt x="1752" y="346"/>
                    </a:cubicBezTo>
                    <a:cubicBezTo>
                      <a:pt x="1542" y="280"/>
                      <a:pt x="1322" y="246"/>
                      <a:pt x="1102" y="246"/>
                    </a:cubicBezTo>
                    <a:cubicBezTo>
                      <a:pt x="908" y="246"/>
                      <a:pt x="715" y="273"/>
                      <a:pt x="530" y="329"/>
                    </a:cubicBezTo>
                    <a:cubicBezTo>
                      <a:pt x="340" y="386"/>
                      <a:pt x="160" y="475"/>
                      <a:pt x="0" y="592"/>
                    </a:cubicBezTo>
                    <a:cubicBezTo>
                      <a:pt x="100" y="1251"/>
                      <a:pt x="214" y="1960"/>
                      <a:pt x="314" y="2596"/>
                    </a:cubicBezTo>
                    <a:cubicBezTo>
                      <a:pt x="343" y="2787"/>
                      <a:pt x="374" y="2973"/>
                      <a:pt x="400" y="3146"/>
                    </a:cubicBezTo>
                    <a:cubicBezTo>
                      <a:pt x="457" y="3492"/>
                      <a:pt x="507" y="3798"/>
                      <a:pt x="543" y="4042"/>
                    </a:cubicBezTo>
                    <a:cubicBezTo>
                      <a:pt x="593" y="4348"/>
                      <a:pt x="620" y="4545"/>
                      <a:pt x="620" y="4571"/>
                    </a:cubicBezTo>
                    <a:cubicBezTo>
                      <a:pt x="607" y="4705"/>
                      <a:pt x="1366" y="5461"/>
                      <a:pt x="2495" y="5461"/>
                    </a:cubicBezTo>
                    <a:cubicBezTo>
                      <a:pt x="3624" y="5461"/>
                      <a:pt x="4253" y="5001"/>
                      <a:pt x="4343" y="4658"/>
                    </a:cubicBezTo>
                    <a:cubicBezTo>
                      <a:pt x="4353" y="4611"/>
                      <a:pt x="4376" y="4478"/>
                      <a:pt x="4406" y="4282"/>
                    </a:cubicBezTo>
                    <a:cubicBezTo>
                      <a:pt x="4473" y="3889"/>
                      <a:pt x="4569" y="3239"/>
                      <a:pt x="4676" y="2513"/>
                    </a:cubicBezTo>
                    <a:cubicBezTo>
                      <a:pt x="4756" y="1977"/>
                      <a:pt x="4839" y="1398"/>
                      <a:pt x="4916" y="849"/>
                    </a:cubicBezTo>
                    <a:cubicBezTo>
                      <a:pt x="4959" y="558"/>
                      <a:pt x="4999" y="276"/>
                      <a:pt x="5035" y="9"/>
                    </a:cubicBezTo>
                    <a:cubicBezTo>
                      <a:pt x="4984" y="3"/>
                      <a:pt x="4932" y="0"/>
                      <a:pt x="4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079804" y="2937554"/>
                <a:ext cx="611198" cy="224455"/>
              </a:xfrm>
              <a:custGeom>
                <a:avLst/>
                <a:gdLst/>
                <a:ahLst/>
                <a:cxnLst/>
                <a:rect l="l" t="t" r="r" b="b"/>
                <a:pathLst>
                  <a:path w="3864" h="1419" extrusionOk="0">
                    <a:moveTo>
                      <a:pt x="0" y="0"/>
                    </a:moveTo>
                    <a:lnTo>
                      <a:pt x="0" y="0"/>
                    </a:lnTo>
                    <a:cubicBezTo>
                      <a:pt x="50" y="306"/>
                      <a:pt x="77" y="503"/>
                      <a:pt x="77" y="529"/>
                    </a:cubicBezTo>
                    <a:cubicBezTo>
                      <a:pt x="64" y="663"/>
                      <a:pt x="823" y="1419"/>
                      <a:pt x="1952" y="1419"/>
                    </a:cubicBezTo>
                    <a:cubicBezTo>
                      <a:pt x="3081" y="1419"/>
                      <a:pt x="3710" y="959"/>
                      <a:pt x="3800" y="616"/>
                    </a:cubicBezTo>
                    <a:cubicBezTo>
                      <a:pt x="3810" y="569"/>
                      <a:pt x="3833" y="436"/>
                      <a:pt x="3863" y="240"/>
                    </a:cubicBezTo>
                    <a:lnTo>
                      <a:pt x="3863" y="240"/>
                    </a:lnTo>
                    <a:cubicBezTo>
                      <a:pt x="3413" y="452"/>
                      <a:pt x="2685" y="732"/>
                      <a:pt x="1975" y="732"/>
                    </a:cubicBezTo>
                    <a:cubicBezTo>
                      <a:pt x="1223" y="732"/>
                      <a:pt x="440" y="29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3"/>
              <p:cNvSpPr/>
              <p:nvPr/>
            </p:nvSpPr>
            <p:spPr>
              <a:xfrm>
                <a:off x="6931282" y="1850928"/>
                <a:ext cx="924073" cy="1324901"/>
              </a:xfrm>
              <a:custGeom>
                <a:avLst/>
                <a:gdLst/>
                <a:ahLst/>
                <a:cxnLst/>
                <a:rect l="l" t="t" r="r" b="b"/>
                <a:pathLst>
                  <a:path w="5842" h="8376" extrusionOk="0">
                    <a:moveTo>
                      <a:pt x="3104" y="236"/>
                    </a:moveTo>
                    <a:cubicBezTo>
                      <a:pt x="3614" y="236"/>
                      <a:pt x="4122" y="292"/>
                      <a:pt x="4626" y="413"/>
                    </a:cubicBezTo>
                    <a:cubicBezTo>
                      <a:pt x="4852" y="466"/>
                      <a:pt x="5065" y="566"/>
                      <a:pt x="5282" y="649"/>
                    </a:cubicBezTo>
                    <a:cubicBezTo>
                      <a:pt x="5328" y="666"/>
                      <a:pt x="5368" y="703"/>
                      <a:pt x="5408" y="729"/>
                    </a:cubicBezTo>
                    <a:cubicBezTo>
                      <a:pt x="5614" y="872"/>
                      <a:pt x="5568" y="1039"/>
                      <a:pt x="5411" y="1185"/>
                    </a:cubicBezTo>
                    <a:cubicBezTo>
                      <a:pt x="5295" y="1296"/>
                      <a:pt x="5139" y="1365"/>
                      <a:pt x="4989" y="1428"/>
                    </a:cubicBezTo>
                    <a:cubicBezTo>
                      <a:pt x="4523" y="1622"/>
                      <a:pt x="4026" y="1702"/>
                      <a:pt x="3527" y="1748"/>
                    </a:cubicBezTo>
                    <a:cubicBezTo>
                      <a:pt x="3264" y="1771"/>
                      <a:pt x="2997" y="1782"/>
                      <a:pt x="2824" y="1791"/>
                    </a:cubicBezTo>
                    <a:cubicBezTo>
                      <a:pt x="2118" y="1778"/>
                      <a:pt x="1506" y="1739"/>
                      <a:pt x="913" y="1545"/>
                    </a:cubicBezTo>
                    <a:cubicBezTo>
                      <a:pt x="747" y="1492"/>
                      <a:pt x="583" y="1419"/>
                      <a:pt x="436" y="1322"/>
                    </a:cubicBezTo>
                    <a:cubicBezTo>
                      <a:pt x="200" y="1176"/>
                      <a:pt x="197" y="996"/>
                      <a:pt x="424" y="832"/>
                    </a:cubicBezTo>
                    <a:cubicBezTo>
                      <a:pt x="560" y="729"/>
                      <a:pt x="719" y="652"/>
                      <a:pt x="879" y="586"/>
                    </a:cubicBezTo>
                    <a:cubicBezTo>
                      <a:pt x="1303" y="417"/>
                      <a:pt x="1749" y="346"/>
                      <a:pt x="2195" y="293"/>
                    </a:cubicBezTo>
                    <a:cubicBezTo>
                      <a:pt x="2498" y="256"/>
                      <a:pt x="2802" y="236"/>
                      <a:pt x="3104" y="236"/>
                    </a:cubicBezTo>
                    <a:close/>
                    <a:moveTo>
                      <a:pt x="5405" y="1522"/>
                    </a:moveTo>
                    <a:cubicBezTo>
                      <a:pt x="5342" y="1942"/>
                      <a:pt x="5279" y="2361"/>
                      <a:pt x="5219" y="2764"/>
                    </a:cubicBezTo>
                    <a:cubicBezTo>
                      <a:pt x="5042" y="2784"/>
                      <a:pt x="4866" y="2784"/>
                      <a:pt x="4695" y="2824"/>
                    </a:cubicBezTo>
                    <a:cubicBezTo>
                      <a:pt x="4529" y="2861"/>
                      <a:pt x="4369" y="2930"/>
                      <a:pt x="4189" y="2994"/>
                    </a:cubicBezTo>
                    <a:cubicBezTo>
                      <a:pt x="4189" y="2887"/>
                      <a:pt x="4196" y="2784"/>
                      <a:pt x="4186" y="2681"/>
                    </a:cubicBezTo>
                    <a:cubicBezTo>
                      <a:pt x="4176" y="2624"/>
                      <a:pt x="4173" y="2515"/>
                      <a:pt x="4110" y="2515"/>
                    </a:cubicBezTo>
                    <a:cubicBezTo>
                      <a:pt x="4108" y="2514"/>
                      <a:pt x="4107" y="2514"/>
                      <a:pt x="4106" y="2514"/>
                    </a:cubicBezTo>
                    <a:cubicBezTo>
                      <a:pt x="4049" y="2514"/>
                      <a:pt x="4040" y="2619"/>
                      <a:pt x="4026" y="2674"/>
                    </a:cubicBezTo>
                    <a:cubicBezTo>
                      <a:pt x="4006" y="2794"/>
                      <a:pt x="4003" y="2921"/>
                      <a:pt x="3986" y="3040"/>
                    </a:cubicBezTo>
                    <a:cubicBezTo>
                      <a:pt x="3983" y="3070"/>
                      <a:pt x="3966" y="3110"/>
                      <a:pt x="3946" y="3124"/>
                    </a:cubicBezTo>
                    <a:cubicBezTo>
                      <a:pt x="3691" y="3262"/>
                      <a:pt x="3427" y="3346"/>
                      <a:pt x="3146" y="3346"/>
                    </a:cubicBezTo>
                    <a:cubicBezTo>
                      <a:pt x="3063" y="3346"/>
                      <a:pt x="2980" y="3338"/>
                      <a:pt x="2894" y="3323"/>
                    </a:cubicBezTo>
                    <a:cubicBezTo>
                      <a:pt x="2828" y="3314"/>
                      <a:pt x="2808" y="3287"/>
                      <a:pt x="2808" y="3220"/>
                    </a:cubicBezTo>
                    <a:cubicBezTo>
                      <a:pt x="2811" y="3090"/>
                      <a:pt x="2808" y="2960"/>
                      <a:pt x="2794" y="2830"/>
                    </a:cubicBezTo>
                    <a:cubicBezTo>
                      <a:pt x="2791" y="2770"/>
                      <a:pt x="2801" y="2654"/>
                      <a:pt x="2731" y="2654"/>
                    </a:cubicBezTo>
                    <a:cubicBezTo>
                      <a:pt x="2661" y="2654"/>
                      <a:pt x="2621" y="2960"/>
                      <a:pt x="2588" y="3243"/>
                    </a:cubicBezTo>
                    <a:cubicBezTo>
                      <a:pt x="2442" y="3203"/>
                      <a:pt x="2288" y="3170"/>
                      <a:pt x="2145" y="3120"/>
                    </a:cubicBezTo>
                    <a:cubicBezTo>
                      <a:pt x="1911" y="3040"/>
                      <a:pt x="1678" y="2969"/>
                      <a:pt x="1431" y="2969"/>
                    </a:cubicBezTo>
                    <a:cubicBezTo>
                      <a:pt x="1350" y="2969"/>
                      <a:pt x="1267" y="2977"/>
                      <a:pt x="1183" y="2994"/>
                    </a:cubicBezTo>
                    <a:cubicBezTo>
                      <a:pt x="1166" y="2854"/>
                      <a:pt x="1149" y="2727"/>
                      <a:pt x="1133" y="2598"/>
                    </a:cubicBezTo>
                    <a:cubicBezTo>
                      <a:pt x="1123" y="2531"/>
                      <a:pt x="1113" y="2461"/>
                      <a:pt x="1093" y="2395"/>
                    </a:cubicBezTo>
                    <a:cubicBezTo>
                      <a:pt x="1082" y="2364"/>
                      <a:pt x="1065" y="2348"/>
                      <a:pt x="1046" y="2348"/>
                    </a:cubicBezTo>
                    <a:cubicBezTo>
                      <a:pt x="1030" y="2348"/>
                      <a:pt x="1013" y="2361"/>
                      <a:pt x="999" y="2387"/>
                    </a:cubicBezTo>
                    <a:cubicBezTo>
                      <a:pt x="976" y="2438"/>
                      <a:pt x="956" y="2495"/>
                      <a:pt x="953" y="2547"/>
                    </a:cubicBezTo>
                    <a:cubicBezTo>
                      <a:pt x="946" y="2704"/>
                      <a:pt x="950" y="2861"/>
                      <a:pt x="950" y="3017"/>
                    </a:cubicBezTo>
                    <a:cubicBezTo>
                      <a:pt x="826" y="3080"/>
                      <a:pt x="690" y="3147"/>
                      <a:pt x="547" y="3217"/>
                    </a:cubicBezTo>
                    <a:cubicBezTo>
                      <a:pt x="467" y="2667"/>
                      <a:pt x="387" y="2115"/>
                      <a:pt x="307" y="1542"/>
                    </a:cubicBezTo>
                    <a:lnTo>
                      <a:pt x="307" y="1542"/>
                    </a:lnTo>
                    <a:cubicBezTo>
                      <a:pt x="650" y="1755"/>
                      <a:pt x="1013" y="1855"/>
                      <a:pt x="1383" y="1925"/>
                    </a:cubicBezTo>
                    <a:cubicBezTo>
                      <a:pt x="1817" y="2006"/>
                      <a:pt x="2255" y="2039"/>
                      <a:pt x="2693" y="2039"/>
                    </a:cubicBezTo>
                    <a:cubicBezTo>
                      <a:pt x="2867" y="2039"/>
                      <a:pt x="3040" y="2034"/>
                      <a:pt x="3214" y="2025"/>
                    </a:cubicBezTo>
                    <a:cubicBezTo>
                      <a:pt x="3780" y="1991"/>
                      <a:pt x="4343" y="1915"/>
                      <a:pt x="4886" y="1731"/>
                    </a:cubicBezTo>
                    <a:cubicBezTo>
                      <a:pt x="5062" y="1671"/>
                      <a:pt x="5232" y="1591"/>
                      <a:pt x="5405" y="1522"/>
                    </a:cubicBezTo>
                    <a:close/>
                    <a:moveTo>
                      <a:pt x="4971" y="3001"/>
                    </a:moveTo>
                    <a:cubicBezTo>
                      <a:pt x="5020" y="3001"/>
                      <a:pt x="5072" y="3014"/>
                      <a:pt x="5122" y="3014"/>
                    </a:cubicBezTo>
                    <a:cubicBezTo>
                      <a:pt x="5195" y="3017"/>
                      <a:pt x="5208" y="3050"/>
                      <a:pt x="5199" y="3117"/>
                    </a:cubicBezTo>
                    <a:cubicBezTo>
                      <a:pt x="5105" y="3726"/>
                      <a:pt x="5009" y="4333"/>
                      <a:pt x="4929" y="4942"/>
                    </a:cubicBezTo>
                    <a:cubicBezTo>
                      <a:pt x="4859" y="5492"/>
                      <a:pt x="4806" y="6044"/>
                      <a:pt x="4746" y="6597"/>
                    </a:cubicBezTo>
                    <a:cubicBezTo>
                      <a:pt x="4732" y="6730"/>
                      <a:pt x="4715" y="6863"/>
                      <a:pt x="4692" y="6993"/>
                    </a:cubicBezTo>
                    <a:cubicBezTo>
                      <a:pt x="4686" y="7030"/>
                      <a:pt x="4649" y="7076"/>
                      <a:pt x="4615" y="7093"/>
                    </a:cubicBezTo>
                    <a:cubicBezTo>
                      <a:pt x="4115" y="7356"/>
                      <a:pt x="3608" y="7485"/>
                      <a:pt x="3098" y="7485"/>
                    </a:cubicBezTo>
                    <a:cubicBezTo>
                      <a:pt x="2644" y="7485"/>
                      <a:pt x="2188" y="7383"/>
                      <a:pt x="1729" y="7183"/>
                    </a:cubicBezTo>
                    <a:cubicBezTo>
                      <a:pt x="1499" y="7083"/>
                      <a:pt x="1279" y="6950"/>
                      <a:pt x="1063" y="6823"/>
                    </a:cubicBezTo>
                    <a:cubicBezTo>
                      <a:pt x="1026" y="6803"/>
                      <a:pt x="993" y="6746"/>
                      <a:pt x="986" y="6706"/>
                    </a:cubicBezTo>
                    <a:cubicBezTo>
                      <a:pt x="939" y="6360"/>
                      <a:pt x="899" y="6011"/>
                      <a:pt x="856" y="5661"/>
                    </a:cubicBezTo>
                    <a:cubicBezTo>
                      <a:pt x="773" y="5008"/>
                      <a:pt x="687" y="4356"/>
                      <a:pt x="603" y="3703"/>
                    </a:cubicBezTo>
                    <a:cubicBezTo>
                      <a:pt x="599" y="3693"/>
                      <a:pt x="596" y="3683"/>
                      <a:pt x="596" y="3673"/>
                    </a:cubicBezTo>
                    <a:cubicBezTo>
                      <a:pt x="560" y="3403"/>
                      <a:pt x="560" y="3403"/>
                      <a:pt x="816" y="3294"/>
                    </a:cubicBezTo>
                    <a:cubicBezTo>
                      <a:pt x="866" y="3270"/>
                      <a:pt x="919" y="3254"/>
                      <a:pt x="993" y="3227"/>
                    </a:cubicBezTo>
                    <a:cubicBezTo>
                      <a:pt x="1013" y="3460"/>
                      <a:pt x="1026" y="3677"/>
                      <a:pt x="1053" y="3893"/>
                    </a:cubicBezTo>
                    <a:cubicBezTo>
                      <a:pt x="1083" y="4126"/>
                      <a:pt x="1123" y="4359"/>
                      <a:pt x="1169" y="4592"/>
                    </a:cubicBezTo>
                    <a:cubicBezTo>
                      <a:pt x="1179" y="4639"/>
                      <a:pt x="1236" y="4679"/>
                      <a:pt x="1269" y="4722"/>
                    </a:cubicBezTo>
                    <a:cubicBezTo>
                      <a:pt x="1286" y="4672"/>
                      <a:pt x="1319" y="4619"/>
                      <a:pt x="1316" y="4565"/>
                    </a:cubicBezTo>
                    <a:cubicBezTo>
                      <a:pt x="1289" y="4169"/>
                      <a:pt x="1256" y="3773"/>
                      <a:pt x="1226" y="3377"/>
                    </a:cubicBezTo>
                    <a:cubicBezTo>
                      <a:pt x="1219" y="3323"/>
                      <a:pt x="1216" y="3267"/>
                      <a:pt x="1212" y="3210"/>
                    </a:cubicBezTo>
                    <a:cubicBezTo>
                      <a:pt x="1279" y="3197"/>
                      <a:pt x="1343" y="3192"/>
                      <a:pt x="1406" y="3192"/>
                    </a:cubicBezTo>
                    <a:cubicBezTo>
                      <a:pt x="1563" y="3192"/>
                      <a:pt x="1712" y="3226"/>
                      <a:pt x="1862" y="3274"/>
                    </a:cubicBezTo>
                    <a:cubicBezTo>
                      <a:pt x="2068" y="3337"/>
                      <a:pt x="2275" y="3403"/>
                      <a:pt x="2485" y="3460"/>
                    </a:cubicBezTo>
                    <a:cubicBezTo>
                      <a:pt x="2577" y="3486"/>
                      <a:pt x="2597" y="3530"/>
                      <a:pt x="2594" y="3620"/>
                    </a:cubicBezTo>
                    <a:cubicBezTo>
                      <a:pt x="2591" y="4113"/>
                      <a:pt x="2594" y="4605"/>
                      <a:pt x="2597" y="5095"/>
                    </a:cubicBezTo>
                    <a:cubicBezTo>
                      <a:pt x="2597" y="5205"/>
                      <a:pt x="2614" y="5315"/>
                      <a:pt x="2631" y="5424"/>
                    </a:cubicBezTo>
                    <a:cubicBezTo>
                      <a:pt x="2637" y="5460"/>
                      <a:pt x="2650" y="5524"/>
                      <a:pt x="2691" y="5524"/>
                    </a:cubicBezTo>
                    <a:cubicBezTo>
                      <a:pt x="2692" y="5524"/>
                      <a:pt x="2693" y="5524"/>
                      <a:pt x="2694" y="5524"/>
                    </a:cubicBezTo>
                    <a:cubicBezTo>
                      <a:pt x="2734" y="5521"/>
                      <a:pt x="2754" y="5452"/>
                      <a:pt x="2754" y="5415"/>
                    </a:cubicBezTo>
                    <a:cubicBezTo>
                      <a:pt x="2771" y="5135"/>
                      <a:pt x="2788" y="4855"/>
                      <a:pt x="2794" y="4572"/>
                    </a:cubicBezTo>
                    <a:cubicBezTo>
                      <a:pt x="2801" y="4273"/>
                      <a:pt x="2797" y="3973"/>
                      <a:pt x="2801" y="3669"/>
                    </a:cubicBezTo>
                    <a:lnTo>
                      <a:pt x="2801" y="3553"/>
                    </a:lnTo>
                    <a:cubicBezTo>
                      <a:pt x="2910" y="3572"/>
                      <a:pt x="3016" y="3581"/>
                      <a:pt x="3121" y="3581"/>
                    </a:cubicBezTo>
                    <a:cubicBezTo>
                      <a:pt x="3412" y="3581"/>
                      <a:pt x="3690" y="3511"/>
                      <a:pt x="3966" y="3377"/>
                    </a:cubicBezTo>
                    <a:lnTo>
                      <a:pt x="3966" y="3377"/>
                    </a:lnTo>
                    <a:cubicBezTo>
                      <a:pt x="3953" y="3577"/>
                      <a:pt x="3940" y="3760"/>
                      <a:pt x="3933" y="3943"/>
                    </a:cubicBezTo>
                    <a:cubicBezTo>
                      <a:pt x="3923" y="4226"/>
                      <a:pt x="3913" y="4509"/>
                      <a:pt x="3907" y="4795"/>
                    </a:cubicBezTo>
                    <a:cubicBezTo>
                      <a:pt x="3903" y="4862"/>
                      <a:pt x="3896" y="5105"/>
                      <a:pt x="3966" y="5108"/>
                    </a:cubicBezTo>
                    <a:cubicBezTo>
                      <a:pt x="4040" y="5108"/>
                      <a:pt x="4113" y="4236"/>
                      <a:pt x="4146" y="3860"/>
                    </a:cubicBezTo>
                    <a:cubicBezTo>
                      <a:pt x="4160" y="3683"/>
                      <a:pt x="4166" y="3503"/>
                      <a:pt x="4183" y="3327"/>
                    </a:cubicBezTo>
                    <a:cubicBezTo>
                      <a:pt x="4186" y="3300"/>
                      <a:pt x="4203" y="3257"/>
                      <a:pt x="4226" y="3250"/>
                    </a:cubicBezTo>
                    <a:cubicBezTo>
                      <a:pt x="4456" y="3163"/>
                      <a:pt x="4689" y="3080"/>
                      <a:pt x="4922" y="3007"/>
                    </a:cubicBezTo>
                    <a:cubicBezTo>
                      <a:pt x="4938" y="3002"/>
                      <a:pt x="4954" y="3001"/>
                      <a:pt x="4971" y="3001"/>
                    </a:cubicBezTo>
                    <a:close/>
                    <a:moveTo>
                      <a:pt x="1066" y="7086"/>
                    </a:moveTo>
                    <a:lnTo>
                      <a:pt x="1066" y="7086"/>
                    </a:lnTo>
                    <a:cubicBezTo>
                      <a:pt x="1734" y="7470"/>
                      <a:pt x="2406" y="7690"/>
                      <a:pt x="3094" y="7690"/>
                    </a:cubicBezTo>
                    <a:cubicBezTo>
                      <a:pt x="3606" y="7690"/>
                      <a:pt x="4127" y="7568"/>
                      <a:pt x="4663" y="7302"/>
                    </a:cubicBezTo>
                    <a:lnTo>
                      <a:pt x="4663" y="7302"/>
                    </a:lnTo>
                    <a:cubicBezTo>
                      <a:pt x="4626" y="7396"/>
                      <a:pt x="4603" y="7486"/>
                      <a:pt x="4559" y="7559"/>
                    </a:cubicBezTo>
                    <a:cubicBezTo>
                      <a:pt x="4529" y="7616"/>
                      <a:pt x="4469" y="7656"/>
                      <a:pt x="4420" y="7699"/>
                    </a:cubicBezTo>
                    <a:cubicBezTo>
                      <a:pt x="4380" y="7732"/>
                      <a:pt x="4332" y="7752"/>
                      <a:pt x="4293" y="7782"/>
                    </a:cubicBezTo>
                    <a:cubicBezTo>
                      <a:pt x="3942" y="8036"/>
                      <a:pt x="3559" y="8121"/>
                      <a:pt x="3160" y="8121"/>
                    </a:cubicBezTo>
                    <a:cubicBezTo>
                      <a:pt x="2999" y="8121"/>
                      <a:pt x="2836" y="8107"/>
                      <a:pt x="2671" y="8085"/>
                    </a:cubicBezTo>
                    <a:cubicBezTo>
                      <a:pt x="2155" y="8019"/>
                      <a:pt x="1692" y="7825"/>
                      <a:pt x="1296" y="7486"/>
                    </a:cubicBezTo>
                    <a:cubicBezTo>
                      <a:pt x="1176" y="7382"/>
                      <a:pt x="1106" y="7256"/>
                      <a:pt x="1066" y="7086"/>
                    </a:cubicBezTo>
                    <a:close/>
                    <a:moveTo>
                      <a:pt x="3094" y="0"/>
                    </a:moveTo>
                    <a:cubicBezTo>
                      <a:pt x="2677" y="37"/>
                      <a:pt x="2258" y="57"/>
                      <a:pt x="1845" y="107"/>
                    </a:cubicBezTo>
                    <a:cubicBezTo>
                      <a:pt x="1403" y="163"/>
                      <a:pt x="969" y="263"/>
                      <a:pt x="567" y="469"/>
                    </a:cubicBezTo>
                    <a:cubicBezTo>
                      <a:pt x="420" y="543"/>
                      <a:pt x="287" y="646"/>
                      <a:pt x="160" y="756"/>
                    </a:cubicBezTo>
                    <a:cubicBezTo>
                      <a:pt x="50" y="852"/>
                      <a:pt x="0" y="989"/>
                      <a:pt x="24" y="1146"/>
                    </a:cubicBezTo>
                    <a:cubicBezTo>
                      <a:pt x="47" y="1319"/>
                      <a:pt x="70" y="1496"/>
                      <a:pt x="94" y="1671"/>
                    </a:cubicBezTo>
                    <a:cubicBezTo>
                      <a:pt x="224" y="2634"/>
                      <a:pt x="353" y="3600"/>
                      <a:pt x="480" y="4562"/>
                    </a:cubicBezTo>
                    <a:cubicBezTo>
                      <a:pt x="544" y="5028"/>
                      <a:pt x="593" y="5498"/>
                      <a:pt x="659" y="5964"/>
                    </a:cubicBezTo>
                    <a:cubicBezTo>
                      <a:pt x="716" y="6371"/>
                      <a:pt x="779" y="6777"/>
                      <a:pt x="853" y="7179"/>
                    </a:cubicBezTo>
                    <a:cubicBezTo>
                      <a:pt x="886" y="7356"/>
                      <a:pt x="966" y="7522"/>
                      <a:pt x="1103" y="7642"/>
                    </a:cubicBezTo>
                    <a:cubicBezTo>
                      <a:pt x="1316" y="7825"/>
                      <a:pt x="1543" y="7992"/>
                      <a:pt x="1802" y="8105"/>
                    </a:cubicBezTo>
                    <a:cubicBezTo>
                      <a:pt x="2231" y="8292"/>
                      <a:pt x="2675" y="8376"/>
                      <a:pt x="3133" y="8376"/>
                    </a:cubicBezTo>
                    <a:cubicBezTo>
                      <a:pt x="3212" y="8376"/>
                      <a:pt x="3291" y="8373"/>
                      <a:pt x="3370" y="8369"/>
                    </a:cubicBezTo>
                    <a:cubicBezTo>
                      <a:pt x="3550" y="8358"/>
                      <a:pt x="3743" y="8338"/>
                      <a:pt x="3907" y="8269"/>
                    </a:cubicBezTo>
                    <a:cubicBezTo>
                      <a:pt x="4143" y="8169"/>
                      <a:pt x="4360" y="8025"/>
                      <a:pt x="4575" y="7885"/>
                    </a:cubicBezTo>
                    <a:cubicBezTo>
                      <a:pt x="4735" y="7782"/>
                      <a:pt x="4842" y="7633"/>
                      <a:pt x="4872" y="7439"/>
                    </a:cubicBezTo>
                    <a:cubicBezTo>
                      <a:pt x="4919" y="7123"/>
                      <a:pt x="4969" y="6810"/>
                      <a:pt x="5005" y="6497"/>
                    </a:cubicBezTo>
                    <a:cubicBezTo>
                      <a:pt x="5069" y="5977"/>
                      <a:pt x="5119" y="5458"/>
                      <a:pt x="5188" y="4942"/>
                    </a:cubicBezTo>
                    <a:cubicBezTo>
                      <a:pt x="5268" y="4325"/>
                      <a:pt x="5368" y="3713"/>
                      <a:pt x="5455" y="3097"/>
                    </a:cubicBezTo>
                    <a:cubicBezTo>
                      <a:pt x="5522" y="2604"/>
                      <a:pt x="5578" y="2111"/>
                      <a:pt x="5651" y="1619"/>
                    </a:cubicBezTo>
                    <a:cubicBezTo>
                      <a:pt x="5678" y="1442"/>
                      <a:pt x="5734" y="1269"/>
                      <a:pt x="5781" y="1096"/>
                    </a:cubicBezTo>
                    <a:cubicBezTo>
                      <a:pt x="5841" y="876"/>
                      <a:pt x="5748" y="709"/>
                      <a:pt x="5588" y="572"/>
                    </a:cubicBezTo>
                    <a:cubicBezTo>
                      <a:pt x="5415" y="423"/>
                      <a:pt x="5202" y="337"/>
                      <a:pt x="4985" y="266"/>
                    </a:cubicBezTo>
                    <a:cubicBezTo>
                      <a:pt x="4369" y="70"/>
                      <a:pt x="3736" y="23"/>
                      <a:pt x="3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3"/>
              <p:cNvSpPr/>
              <p:nvPr/>
            </p:nvSpPr>
            <p:spPr>
              <a:xfrm>
                <a:off x="7126148" y="2673094"/>
                <a:ext cx="52831" cy="240906"/>
              </a:xfrm>
              <a:custGeom>
                <a:avLst/>
                <a:gdLst/>
                <a:ahLst/>
                <a:cxnLst/>
                <a:rect l="l" t="t" r="r" b="b"/>
                <a:pathLst>
                  <a:path w="334" h="1523" extrusionOk="0">
                    <a:moveTo>
                      <a:pt x="77" y="0"/>
                    </a:moveTo>
                    <a:cubicBezTo>
                      <a:pt x="76" y="0"/>
                      <a:pt x="75" y="0"/>
                      <a:pt x="74" y="0"/>
                    </a:cubicBezTo>
                    <a:cubicBezTo>
                      <a:pt x="0" y="7"/>
                      <a:pt x="24" y="440"/>
                      <a:pt x="40" y="600"/>
                    </a:cubicBezTo>
                    <a:cubicBezTo>
                      <a:pt x="74" y="866"/>
                      <a:pt x="124" y="1129"/>
                      <a:pt x="177" y="1388"/>
                    </a:cubicBezTo>
                    <a:cubicBezTo>
                      <a:pt x="186" y="1437"/>
                      <a:pt x="228" y="1522"/>
                      <a:pt x="272" y="1522"/>
                    </a:cubicBezTo>
                    <a:cubicBezTo>
                      <a:pt x="274" y="1522"/>
                      <a:pt x="275" y="1522"/>
                      <a:pt x="277" y="1522"/>
                    </a:cubicBezTo>
                    <a:cubicBezTo>
                      <a:pt x="323" y="1512"/>
                      <a:pt x="334" y="1412"/>
                      <a:pt x="326" y="1362"/>
                    </a:cubicBezTo>
                    <a:cubicBezTo>
                      <a:pt x="283" y="969"/>
                      <a:pt x="234" y="576"/>
                      <a:pt x="180" y="186"/>
                    </a:cubicBezTo>
                    <a:cubicBezTo>
                      <a:pt x="171" y="121"/>
                      <a:pt x="144" y="0"/>
                      <a:pt x="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3"/>
              <p:cNvSpPr/>
              <p:nvPr/>
            </p:nvSpPr>
            <p:spPr>
              <a:xfrm>
                <a:off x="7340627" y="2785236"/>
                <a:ext cx="27523" cy="166562"/>
              </a:xfrm>
              <a:custGeom>
                <a:avLst/>
                <a:gdLst/>
                <a:ahLst/>
                <a:cxnLst/>
                <a:rect l="l" t="t" r="r" b="b"/>
                <a:pathLst>
                  <a:path w="174" h="1053" extrusionOk="0">
                    <a:moveTo>
                      <a:pt x="101" y="0"/>
                    </a:moveTo>
                    <a:cubicBezTo>
                      <a:pt x="68" y="0"/>
                      <a:pt x="29" y="101"/>
                      <a:pt x="29" y="154"/>
                    </a:cubicBezTo>
                    <a:cubicBezTo>
                      <a:pt x="17" y="404"/>
                      <a:pt x="13" y="656"/>
                      <a:pt x="9" y="910"/>
                    </a:cubicBezTo>
                    <a:cubicBezTo>
                      <a:pt x="9" y="965"/>
                      <a:pt x="0" y="1053"/>
                      <a:pt x="82" y="1053"/>
                    </a:cubicBezTo>
                    <a:cubicBezTo>
                      <a:pt x="83" y="1053"/>
                      <a:pt x="85" y="1053"/>
                      <a:pt x="86" y="1053"/>
                    </a:cubicBezTo>
                    <a:cubicBezTo>
                      <a:pt x="117" y="1053"/>
                      <a:pt x="166" y="959"/>
                      <a:pt x="166" y="906"/>
                    </a:cubicBezTo>
                    <a:cubicBezTo>
                      <a:pt x="173" y="670"/>
                      <a:pt x="173" y="433"/>
                      <a:pt x="163" y="197"/>
                    </a:cubicBezTo>
                    <a:cubicBezTo>
                      <a:pt x="163" y="130"/>
                      <a:pt x="133" y="0"/>
                      <a:pt x="103" y="0"/>
                    </a:cubicBezTo>
                    <a:cubicBezTo>
                      <a:pt x="102" y="0"/>
                      <a:pt x="102" y="0"/>
                      <a:pt x="1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3"/>
              <p:cNvSpPr/>
              <p:nvPr/>
            </p:nvSpPr>
            <p:spPr>
              <a:xfrm>
                <a:off x="7522207" y="2726713"/>
                <a:ext cx="32901" cy="175578"/>
              </a:xfrm>
              <a:custGeom>
                <a:avLst/>
                <a:gdLst/>
                <a:ahLst/>
                <a:cxnLst/>
                <a:rect l="l" t="t" r="r" b="b"/>
                <a:pathLst>
                  <a:path w="208" h="1110" extrusionOk="0">
                    <a:moveTo>
                      <a:pt x="189" y="1"/>
                    </a:moveTo>
                    <a:cubicBezTo>
                      <a:pt x="96" y="1"/>
                      <a:pt x="0" y="648"/>
                      <a:pt x="27" y="934"/>
                    </a:cubicBezTo>
                    <a:cubicBezTo>
                      <a:pt x="31" y="993"/>
                      <a:pt x="44" y="1109"/>
                      <a:pt x="87" y="1109"/>
                    </a:cubicBezTo>
                    <a:cubicBezTo>
                      <a:pt x="131" y="1109"/>
                      <a:pt x="160" y="997"/>
                      <a:pt x="164" y="940"/>
                    </a:cubicBezTo>
                    <a:cubicBezTo>
                      <a:pt x="184" y="654"/>
                      <a:pt x="194" y="367"/>
                      <a:pt x="207" y="78"/>
                    </a:cubicBezTo>
                    <a:cubicBezTo>
                      <a:pt x="207" y="54"/>
                      <a:pt x="207" y="1"/>
                      <a:pt x="191" y="1"/>
                    </a:cubicBezTo>
                    <a:cubicBezTo>
                      <a:pt x="190" y="1"/>
                      <a:pt x="190"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3"/>
              <p:cNvSpPr/>
              <p:nvPr/>
            </p:nvSpPr>
            <p:spPr>
              <a:xfrm>
                <a:off x="5440968" y="2528138"/>
                <a:ext cx="1713007" cy="1414341"/>
              </a:xfrm>
              <a:custGeom>
                <a:avLst/>
                <a:gdLst/>
                <a:ahLst/>
                <a:cxnLst/>
                <a:rect l="l" t="t" r="r" b="b"/>
                <a:pathLst>
                  <a:path w="13077" h="10797" extrusionOk="0">
                    <a:moveTo>
                      <a:pt x="6677" y="0"/>
                    </a:moveTo>
                    <a:cubicBezTo>
                      <a:pt x="3571" y="0"/>
                      <a:pt x="929" y="1166"/>
                      <a:pt x="347" y="2554"/>
                    </a:cubicBezTo>
                    <a:cubicBezTo>
                      <a:pt x="244" y="2808"/>
                      <a:pt x="154" y="3134"/>
                      <a:pt x="97" y="3507"/>
                    </a:cubicBezTo>
                    <a:cubicBezTo>
                      <a:pt x="17" y="4023"/>
                      <a:pt x="1" y="4632"/>
                      <a:pt x="77" y="5278"/>
                    </a:cubicBezTo>
                    <a:cubicBezTo>
                      <a:pt x="250" y="6696"/>
                      <a:pt x="893" y="8279"/>
                      <a:pt x="2395" y="9371"/>
                    </a:cubicBezTo>
                    <a:cubicBezTo>
                      <a:pt x="3759" y="10363"/>
                      <a:pt x="5196" y="10797"/>
                      <a:pt x="6556" y="10797"/>
                    </a:cubicBezTo>
                    <a:cubicBezTo>
                      <a:pt x="7858" y="10797"/>
                      <a:pt x="9090" y="10399"/>
                      <a:pt x="10124" y="9713"/>
                    </a:cubicBezTo>
                    <a:cubicBezTo>
                      <a:pt x="12188" y="8348"/>
                      <a:pt x="13031" y="6461"/>
                      <a:pt x="13074" y="4895"/>
                    </a:cubicBezTo>
                    <a:lnTo>
                      <a:pt x="13074" y="4782"/>
                    </a:lnTo>
                    <a:cubicBezTo>
                      <a:pt x="13077" y="4406"/>
                      <a:pt x="13057" y="3939"/>
                      <a:pt x="12948" y="3444"/>
                    </a:cubicBezTo>
                    <a:cubicBezTo>
                      <a:pt x="12591" y="1858"/>
                      <a:pt x="11289" y="0"/>
                      <a:pt x="6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3"/>
              <p:cNvSpPr/>
              <p:nvPr/>
            </p:nvSpPr>
            <p:spPr>
              <a:xfrm>
                <a:off x="5539209" y="2840673"/>
                <a:ext cx="176318" cy="231466"/>
              </a:xfrm>
              <a:custGeom>
                <a:avLst/>
                <a:gdLst/>
                <a:ahLst/>
                <a:cxnLst/>
                <a:rect l="l" t="t" r="r" b="b"/>
                <a:pathLst>
                  <a:path w="1346" h="1767" extrusionOk="0">
                    <a:moveTo>
                      <a:pt x="1047" y="1"/>
                    </a:moveTo>
                    <a:cubicBezTo>
                      <a:pt x="1029" y="1"/>
                      <a:pt x="1010" y="4"/>
                      <a:pt x="992" y="8"/>
                    </a:cubicBezTo>
                    <a:cubicBezTo>
                      <a:pt x="732" y="62"/>
                      <a:pt x="519" y="255"/>
                      <a:pt x="363" y="468"/>
                    </a:cubicBezTo>
                    <a:cubicBezTo>
                      <a:pt x="223" y="665"/>
                      <a:pt x="116" y="887"/>
                      <a:pt x="70" y="1124"/>
                    </a:cubicBezTo>
                    <a:cubicBezTo>
                      <a:pt x="50" y="1220"/>
                      <a:pt x="0" y="1767"/>
                      <a:pt x="152" y="1767"/>
                    </a:cubicBezTo>
                    <a:cubicBezTo>
                      <a:pt x="153" y="1767"/>
                      <a:pt x="155" y="1767"/>
                      <a:pt x="156" y="1767"/>
                    </a:cubicBezTo>
                    <a:cubicBezTo>
                      <a:pt x="236" y="1760"/>
                      <a:pt x="330" y="1613"/>
                      <a:pt x="389" y="1567"/>
                    </a:cubicBezTo>
                    <a:cubicBezTo>
                      <a:pt x="479" y="1497"/>
                      <a:pt x="583" y="1441"/>
                      <a:pt x="696" y="1404"/>
                    </a:cubicBezTo>
                    <a:cubicBezTo>
                      <a:pt x="817" y="1363"/>
                      <a:pt x="944" y="1344"/>
                      <a:pt x="1073" y="1344"/>
                    </a:cubicBezTo>
                    <a:cubicBezTo>
                      <a:pt x="1164" y="1344"/>
                      <a:pt x="1255" y="1354"/>
                      <a:pt x="1345" y="1370"/>
                    </a:cubicBezTo>
                    <a:cubicBezTo>
                      <a:pt x="1265" y="961"/>
                      <a:pt x="1198" y="545"/>
                      <a:pt x="1152" y="128"/>
                    </a:cubicBezTo>
                    <a:cubicBezTo>
                      <a:pt x="1146" y="88"/>
                      <a:pt x="1138" y="45"/>
                      <a:pt x="1106" y="19"/>
                    </a:cubicBezTo>
                    <a:cubicBezTo>
                      <a:pt x="1089" y="6"/>
                      <a:pt x="1068" y="1"/>
                      <a:pt x="10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3"/>
              <p:cNvSpPr/>
              <p:nvPr/>
            </p:nvSpPr>
            <p:spPr>
              <a:xfrm>
                <a:off x="5957845" y="2983842"/>
                <a:ext cx="297225" cy="247448"/>
              </a:xfrm>
              <a:custGeom>
                <a:avLst/>
                <a:gdLst/>
                <a:ahLst/>
                <a:cxnLst/>
                <a:rect l="l" t="t" r="r" b="b"/>
                <a:pathLst>
                  <a:path w="2269" h="1889" extrusionOk="0">
                    <a:moveTo>
                      <a:pt x="1541" y="0"/>
                    </a:moveTo>
                    <a:cubicBezTo>
                      <a:pt x="1408" y="0"/>
                      <a:pt x="1273" y="13"/>
                      <a:pt x="1143" y="31"/>
                    </a:cubicBezTo>
                    <a:cubicBezTo>
                      <a:pt x="990" y="54"/>
                      <a:pt x="836" y="81"/>
                      <a:pt x="696" y="137"/>
                    </a:cubicBezTo>
                    <a:cubicBezTo>
                      <a:pt x="457" y="234"/>
                      <a:pt x="0" y="597"/>
                      <a:pt x="84" y="904"/>
                    </a:cubicBezTo>
                    <a:cubicBezTo>
                      <a:pt x="120" y="1053"/>
                      <a:pt x="314" y="1183"/>
                      <a:pt x="400" y="1310"/>
                    </a:cubicBezTo>
                    <a:cubicBezTo>
                      <a:pt x="510" y="1466"/>
                      <a:pt x="593" y="1643"/>
                      <a:pt x="647" y="1829"/>
                    </a:cubicBezTo>
                    <a:cubicBezTo>
                      <a:pt x="653" y="1849"/>
                      <a:pt x="660" y="1869"/>
                      <a:pt x="676" y="1879"/>
                    </a:cubicBezTo>
                    <a:cubicBezTo>
                      <a:pt x="685" y="1885"/>
                      <a:pt x="695" y="1888"/>
                      <a:pt x="705" y="1888"/>
                    </a:cubicBezTo>
                    <a:cubicBezTo>
                      <a:pt x="725" y="1888"/>
                      <a:pt x="746" y="1877"/>
                      <a:pt x="767" y="1866"/>
                    </a:cubicBezTo>
                    <a:cubicBezTo>
                      <a:pt x="923" y="1776"/>
                      <a:pt x="1103" y="1729"/>
                      <a:pt x="1282" y="1729"/>
                    </a:cubicBezTo>
                    <a:cubicBezTo>
                      <a:pt x="1355" y="1729"/>
                      <a:pt x="1428" y="1737"/>
                      <a:pt x="1499" y="1753"/>
                    </a:cubicBezTo>
                    <a:cubicBezTo>
                      <a:pt x="1529" y="1759"/>
                      <a:pt x="1560" y="1767"/>
                      <a:pt x="1590" y="1767"/>
                    </a:cubicBezTo>
                    <a:cubicBezTo>
                      <a:pt x="1606" y="1767"/>
                      <a:pt x="1622" y="1765"/>
                      <a:pt x="1639" y="1759"/>
                    </a:cubicBezTo>
                    <a:cubicBezTo>
                      <a:pt x="1695" y="1739"/>
                      <a:pt x="1722" y="1676"/>
                      <a:pt x="1746" y="1619"/>
                    </a:cubicBezTo>
                    <a:cubicBezTo>
                      <a:pt x="1902" y="1216"/>
                      <a:pt x="2058" y="817"/>
                      <a:pt x="2215" y="417"/>
                    </a:cubicBezTo>
                    <a:cubicBezTo>
                      <a:pt x="2242" y="344"/>
                      <a:pt x="2268" y="257"/>
                      <a:pt x="2225" y="194"/>
                    </a:cubicBezTo>
                    <a:cubicBezTo>
                      <a:pt x="2205" y="168"/>
                      <a:pt x="2178" y="151"/>
                      <a:pt x="2148" y="134"/>
                    </a:cubicBezTo>
                    <a:cubicBezTo>
                      <a:pt x="1964" y="34"/>
                      <a:pt x="1754" y="0"/>
                      <a:pt x="15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3"/>
              <p:cNvSpPr/>
              <p:nvPr/>
            </p:nvSpPr>
            <p:spPr>
              <a:xfrm>
                <a:off x="5440968" y="2979127"/>
                <a:ext cx="1713007" cy="498694"/>
              </a:xfrm>
              <a:custGeom>
                <a:avLst/>
                <a:gdLst/>
                <a:ahLst/>
                <a:cxnLst/>
                <a:rect l="l" t="t" r="r" b="b"/>
                <a:pathLst>
                  <a:path w="13077" h="3807" extrusionOk="0">
                    <a:moveTo>
                      <a:pt x="12948" y="1"/>
                    </a:moveTo>
                    <a:cubicBezTo>
                      <a:pt x="12462" y="1013"/>
                      <a:pt x="10939" y="3138"/>
                      <a:pt x="6714" y="3138"/>
                    </a:cubicBezTo>
                    <a:cubicBezTo>
                      <a:pt x="2152" y="3138"/>
                      <a:pt x="630" y="1572"/>
                      <a:pt x="97" y="64"/>
                    </a:cubicBezTo>
                    <a:cubicBezTo>
                      <a:pt x="17" y="580"/>
                      <a:pt x="1" y="1189"/>
                      <a:pt x="77" y="1835"/>
                    </a:cubicBezTo>
                    <a:cubicBezTo>
                      <a:pt x="926" y="2454"/>
                      <a:pt x="2815" y="3806"/>
                      <a:pt x="6677" y="3806"/>
                    </a:cubicBezTo>
                    <a:cubicBezTo>
                      <a:pt x="9871" y="3806"/>
                      <a:pt x="12055" y="2331"/>
                      <a:pt x="13074" y="1452"/>
                    </a:cubicBezTo>
                    <a:lnTo>
                      <a:pt x="13074" y="1339"/>
                    </a:lnTo>
                    <a:cubicBezTo>
                      <a:pt x="13077" y="963"/>
                      <a:pt x="13057" y="496"/>
                      <a:pt x="129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3"/>
              <p:cNvSpPr/>
              <p:nvPr/>
            </p:nvSpPr>
            <p:spPr>
              <a:xfrm>
                <a:off x="6168080" y="2821418"/>
                <a:ext cx="185618" cy="188107"/>
              </a:xfrm>
              <a:custGeom>
                <a:avLst/>
                <a:gdLst/>
                <a:ahLst/>
                <a:cxnLst/>
                <a:rect l="l" t="t" r="r" b="b"/>
                <a:pathLst>
                  <a:path w="1417" h="1436" extrusionOk="0">
                    <a:moveTo>
                      <a:pt x="877" y="0"/>
                    </a:moveTo>
                    <a:cubicBezTo>
                      <a:pt x="722" y="0"/>
                      <a:pt x="567" y="33"/>
                      <a:pt x="424" y="92"/>
                    </a:cubicBezTo>
                    <a:cubicBezTo>
                      <a:pt x="301" y="146"/>
                      <a:pt x="187" y="219"/>
                      <a:pt x="90" y="312"/>
                    </a:cubicBezTo>
                    <a:cubicBezTo>
                      <a:pt x="44" y="355"/>
                      <a:pt x="1" y="389"/>
                      <a:pt x="4" y="452"/>
                    </a:cubicBezTo>
                    <a:cubicBezTo>
                      <a:pt x="7" y="525"/>
                      <a:pt x="67" y="625"/>
                      <a:pt x="98" y="692"/>
                    </a:cubicBezTo>
                    <a:cubicBezTo>
                      <a:pt x="170" y="868"/>
                      <a:pt x="257" y="1041"/>
                      <a:pt x="353" y="1205"/>
                    </a:cubicBezTo>
                    <a:cubicBezTo>
                      <a:pt x="404" y="1288"/>
                      <a:pt x="460" y="1377"/>
                      <a:pt x="550" y="1417"/>
                    </a:cubicBezTo>
                    <a:cubicBezTo>
                      <a:pt x="575" y="1429"/>
                      <a:pt x="603" y="1435"/>
                      <a:pt x="631" y="1435"/>
                    </a:cubicBezTo>
                    <a:cubicBezTo>
                      <a:pt x="644" y="1435"/>
                      <a:pt x="657" y="1434"/>
                      <a:pt x="670" y="1431"/>
                    </a:cubicBezTo>
                    <a:cubicBezTo>
                      <a:pt x="726" y="1414"/>
                      <a:pt x="766" y="1365"/>
                      <a:pt x="803" y="1314"/>
                    </a:cubicBezTo>
                    <a:cubicBezTo>
                      <a:pt x="1017" y="1021"/>
                      <a:pt x="1206" y="712"/>
                      <a:pt x="1369" y="389"/>
                    </a:cubicBezTo>
                    <a:cubicBezTo>
                      <a:pt x="1389" y="352"/>
                      <a:pt x="1409" y="312"/>
                      <a:pt x="1412" y="269"/>
                    </a:cubicBezTo>
                    <a:cubicBezTo>
                      <a:pt x="1416" y="155"/>
                      <a:pt x="1296" y="79"/>
                      <a:pt x="1189" y="46"/>
                    </a:cubicBezTo>
                    <a:cubicBezTo>
                      <a:pt x="1087" y="15"/>
                      <a:pt x="982" y="0"/>
                      <a:pt x="8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3"/>
              <p:cNvSpPr/>
              <p:nvPr/>
            </p:nvSpPr>
            <p:spPr>
              <a:xfrm>
                <a:off x="6069053" y="2624283"/>
                <a:ext cx="432804" cy="248495"/>
              </a:xfrm>
              <a:custGeom>
                <a:avLst/>
                <a:gdLst/>
                <a:ahLst/>
                <a:cxnLst/>
                <a:rect l="l" t="t" r="r" b="b"/>
                <a:pathLst>
                  <a:path w="3304" h="1897" extrusionOk="0">
                    <a:moveTo>
                      <a:pt x="2549" y="1"/>
                    </a:moveTo>
                    <a:cubicBezTo>
                      <a:pt x="2368" y="1"/>
                      <a:pt x="2150" y="43"/>
                      <a:pt x="1905" y="172"/>
                    </a:cubicBezTo>
                    <a:cubicBezTo>
                      <a:pt x="1839" y="205"/>
                      <a:pt x="1779" y="252"/>
                      <a:pt x="1719" y="299"/>
                    </a:cubicBezTo>
                    <a:cubicBezTo>
                      <a:pt x="1573" y="412"/>
                      <a:pt x="1423" y="532"/>
                      <a:pt x="1309" y="681"/>
                    </a:cubicBezTo>
                    <a:cubicBezTo>
                      <a:pt x="1097" y="507"/>
                      <a:pt x="913" y="446"/>
                      <a:pt x="740" y="446"/>
                    </a:cubicBezTo>
                    <a:cubicBezTo>
                      <a:pt x="536" y="446"/>
                      <a:pt x="347" y="532"/>
                      <a:pt x="147" y="618"/>
                    </a:cubicBezTo>
                    <a:cubicBezTo>
                      <a:pt x="107" y="635"/>
                      <a:pt x="67" y="658"/>
                      <a:pt x="41" y="692"/>
                    </a:cubicBezTo>
                    <a:cubicBezTo>
                      <a:pt x="4" y="741"/>
                      <a:pt x="1" y="808"/>
                      <a:pt x="18" y="868"/>
                    </a:cubicBezTo>
                    <a:cubicBezTo>
                      <a:pt x="34" y="928"/>
                      <a:pt x="70" y="978"/>
                      <a:pt x="107" y="1027"/>
                    </a:cubicBezTo>
                    <a:cubicBezTo>
                      <a:pt x="304" y="1314"/>
                      <a:pt x="487" y="1611"/>
                      <a:pt x="683" y="1897"/>
                    </a:cubicBezTo>
                    <a:cubicBezTo>
                      <a:pt x="880" y="1697"/>
                      <a:pt x="1146" y="1567"/>
                      <a:pt x="1426" y="1537"/>
                    </a:cubicBezTo>
                    <a:cubicBezTo>
                      <a:pt x="1467" y="1533"/>
                      <a:pt x="1509" y="1531"/>
                      <a:pt x="1551" y="1531"/>
                    </a:cubicBezTo>
                    <a:cubicBezTo>
                      <a:pt x="1790" y="1531"/>
                      <a:pt x="2030" y="1604"/>
                      <a:pt x="2228" y="1737"/>
                    </a:cubicBezTo>
                    <a:cubicBezTo>
                      <a:pt x="2508" y="1351"/>
                      <a:pt x="2828" y="1024"/>
                      <a:pt x="3171" y="692"/>
                    </a:cubicBezTo>
                    <a:cubicBezTo>
                      <a:pt x="3218" y="645"/>
                      <a:pt x="3271" y="592"/>
                      <a:pt x="3284" y="525"/>
                    </a:cubicBezTo>
                    <a:cubicBezTo>
                      <a:pt x="3304" y="435"/>
                      <a:pt x="3247" y="345"/>
                      <a:pt x="3194" y="268"/>
                    </a:cubicBezTo>
                    <a:cubicBezTo>
                      <a:pt x="3161" y="225"/>
                      <a:pt x="3127" y="179"/>
                      <a:pt x="3084" y="148"/>
                    </a:cubicBezTo>
                    <a:cubicBezTo>
                      <a:pt x="3035" y="111"/>
                      <a:pt x="2841" y="1"/>
                      <a:pt x="2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3"/>
              <p:cNvSpPr/>
              <p:nvPr/>
            </p:nvSpPr>
            <p:spPr>
              <a:xfrm>
                <a:off x="6651293" y="2278084"/>
                <a:ext cx="330498" cy="457431"/>
              </a:xfrm>
              <a:custGeom>
                <a:avLst/>
                <a:gdLst/>
                <a:ahLst/>
                <a:cxnLst/>
                <a:rect l="l" t="t" r="r" b="b"/>
                <a:pathLst>
                  <a:path w="2523" h="3492" extrusionOk="0">
                    <a:moveTo>
                      <a:pt x="1376" y="1"/>
                    </a:moveTo>
                    <a:cubicBezTo>
                      <a:pt x="1359" y="1"/>
                      <a:pt x="1341" y="2"/>
                      <a:pt x="1324" y="5"/>
                    </a:cubicBezTo>
                    <a:cubicBezTo>
                      <a:pt x="1196" y="21"/>
                      <a:pt x="1087" y="101"/>
                      <a:pt x="1007" y="198"/>
                    </a:cubicBezTo>
                    <a:cubicBezTo>
                      <a:pt x="930" y="298"/>
                      <a:pt x="877" y="414"/>
                      <a:pt x="827" y="527"/>
                    </a:cubicBezTo>
                    <a:cubicBezTo>
                      <a:pt x="540" y="1173"/>
                      <a:pt x="268" y="1826"/>
                      <a:pt x="91" y="2508"/>
                    </a:cubicBezTo>
                    <a:cubicBezTo>
                      <a:pt x="74" y="2568"/>
                      <a:pt x="61" y="2628"/>
                      <a:pt x="48" y="2688"/>
                    </a:cubicBezTo>
                    <a:cubicBezTo>
                      <a:pt x="25" y="2791"/>
                      <a:pt x="1" y="2898"/>
                      <a:pt x="25" y="2998"/>
                    </a:cubicBezTo>
                    <a:cubicBezTo>
                      <a:pt x="65" y="3168"/>
                      <a:pt x="221" y="3284"/>
                      <a:pt x="371" y="3375"/>
                    </a:cubicBezTo>
                    <a:cubicBezTo>
                      <a:pt x="448" y="3421"/>
                      <a:pt x="531" y="3464"/>
                      <a:pt x="620" y="3484"/>
                    </a:cubicBezTo>
                    <a:cubicBezTo>
                      <a:pt x="647" y="3489"/>
                      <a:pt x="674" y="3492"/>
                      <a:pt x="701" y="3492"/>
                    </a:cubicBezTo>
                    <a:cubicBezTo>
                      <a:pt x="852" y="3492"/>
                      <a:pt x="1004" y="3415"/>
                      <a:pt x="1117" y="3308"/>
                    </a:cubicBezTo>
                    <a:cubicBezTo>
                      <a:pt x="1190" y="3238"/>
                      <a:pt x="1250" y="3158"/>
                      <a:pt x="1304" y="3075"/>
                    </a:cubicBezTo>
                    <a:cubicBezTo>
                      <a:pt x="1347" y="3005"/>
                      <a:pt x="1387" y="2931"/>
                      <a:pt x="1423" y="2858"/>
                    </a:cubicBezTo>
                    <a:cubicBezTo>
                      <a:pt x="1739" y="2272"/>
                      <a:pt x="2056" y="1689"/>
                      <a:pt x="2369" y="1103"/>
                    </a:cubicBezTo>
                    <a:cubicBezTo>
                      <a:pt x="2446" y="964"/>
                      <a:pt x="2522" y="807"/>
                      <a:pt x="2482" y="657"/>
                    </a:cubicBezTo>
                    <a:cubicBezTo>
                      <a:pt x="2466" y="594"/>
                      <a:pt x="2429" y="541"/>
                      <a:pt x="2389" y="490"/>
                    </a:cubicBezTo>
                    <a:cubicBezTo>
                      <a:pt x="2292" y="374"/>
                      <a:pt x="2179" y="304"/>
                      <a:pt x="2043" y="247"/>
                    </a:cubicBezTo>
                    <a:cubicBezTo>
                      <a:pt x="1893" y="188"/>
                      <a:pt x="1763" y="98"/>
                      <a:pt x="1610" y="48"/>
                    </a:cubicBezTo>
                    <a:cubicBezTo>
                      <a:pt x="1533" y="24"/>
                      <a:pt x="1455"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3"/>
              <p:cNvSpPr/>
              <p:nvPr/>
            </p:nvSpPr>
            <p:spPr>
              <a:xfrm>
                <a:off x="6651293" y="2606599"/>
                <a:ext cx="170816" cy="128898"/>
              </a:xfrm>
              <a:custGeom>
                <a:avLst/>
                <a:gdLst/>
                <a:ahLst/>
                <a:cxnLst/>
                <a:rect l="l" t="t" r="r" b="b"/>
                <a:pathLst>
                  <a:path w="1304" h="984" extrusionOk="0">
                    <a:moveTo>
                      <a:pt x="121" y="0"/>
                    </a:moveTo>
                    <a:cubicBezTo>
                      <a:pt x="111" y="0"/>
                      <a:pt x="101" y="0"/>
                      <a:pt x="91" y="0"/>
                    </a:cubicBezTo>
                    <a:cubicBezTo>
                      <a:pt x="74" y="60"/>
                      <a:pt x="61" y="120"/>
                      <a:pt x="48" y="180"/>
                    </a:cubicBezTo>
                    <a:cubicBezTo>
                      <a:pt x="25" y="283"/>
                      <a:pt x="1" y="390"/>
                      <a:pt x="25" y="490"/>
                    </a:cubicBezTo>
                    <a:cubicBezTo>
                      <a:pt x="65" y="660"/>
                      <a:pt x="221" y="776"/>
                      <a:pt x="371" y="867"/>
                    </a:cubicBezTo>
                    <a:cubicBezTo>
                      <a:pt x="448" y="913"/>
                      <a:pt x="531" y="956"/>
                      <a:pt x="620" y="976"/>
                    </a:cubicBezTo>
                    <a:cubicBezTo>
                      <a:pt x="647" y="981"/>
                      <a:pt x="674" y="984"/>
                      <a:pt x="701" y="984"/>
                    </a:cubicBezTo>
                    <a:cubicBezTo>
                      <a:pt x="852" y="984"/>
                      <a:pt x="1004" y="907"/>
                      <a:pt x="1117" y="800"/>
                    </a:cubicBezTo>
                    <a:cubicBezTo>
                      <a:pt x="1190" y="730"/>
                      <a:pt x="1250" y="650"/>
                      <a:pt x="1304" y="567"/>
                    </a:cubicBezTo>
                    <a:cubicBezTo>
                      <a:pt x="1253" y="483"/>
                      <a:pt x="1187" y="410"/>
                      <a:pt x="1113" y="347"/>
                    </a:cubicBezTo>
                    <a:cubicBezTo>
                      <a:pt x="1024" y="274"/>
                      <a:pt x="920" y="217"/>
                      <a:pt x="814" y="171"/>
                    </a:cubicBezTo>
                    <a:cubicBezTo>
                      <a:pt x="597" y="72"/>
                      <a:pt x="361" y="0"/>
                      <a:pt x="121" y="0"/>
                    </a:cubicBezTo>
                    <a:close/>
                  </a:path>
                </a:pathLst>
              </a:custGeom>
              <a:solidFill>
                <a:schemeClr val="dk2">
                  <a:alpha val="201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3"/>
              <p:cNvSpPr/>
              <p:nvPr/>
            </p:nvSpPr>
            <p:spPr>
              <a:xfrm>
                <a:off x="6145419" y="2660042"/>
                <a:ext cx="737758" cy="729636"/>
              </a:xfrm>
              <a:custGeom>
                <a:avLst/>
                <a:gdLst/>
                <a:ahLst/>
                <a:cxnLst/>
                <a:rect l="l" t="t" r="r" b="b"/>
                <a:pathLst>
                  <a:path w="5632" h="5570" extrusionOk="0">
                    <a:moveTo>
                      <a:pt x="3589" y="0"/>
                    </a:moveTo>
                    <a:cubicBezTo>
                      <a:pt x="3460" y="0"/>
                      <a:pt x="3332" y="13"/>
                      <a:pt x="3208" y="46"/>
                    </a:cubicBezTo>
                    <a:cubicBezTo>
                      <a:pt x="2911" y="122"/>
                      <a:pt x="2654" y="308"/>
                      <a:pt x="2432" y="515"/>
                    </a:cubicBezTo>
                    <a:cubicBezTo>
                      <a:pt x="1985" y="931"/>
                      <a:pt x="1642" y="1438"/>
                      <a:pt x="1319" y="1953"/>
                    </a:cubicBezTo>
                    <a:cubicBezTo>
                      <a:pt x="1162" y="2207"/>
                      <a:pt x="1010" y="2460"/>
                      <a:pt x="870" y="2720"/>
                    </a:cubicBezTo>
                    <a:cubicBezTo>
                      <a:pt x="623" y="3172"/>
                      <a:pt x="410" y="3645"/>
                      <a:pt x="271" y="4145"/>
                    </a:cubicBezTo>
                    <a:cubicBezTo>
                      <a:pt x="177" y="4487"/>
                      <a:pt x="0" y="5044"/>
                      <a:pt x="357" y="5307"/>
                    </a:cubicBezTo>
                    <a:cubicBezTo>
                      <a:pt x="443" y="5370"/>
                      <a:pt x="553" y="5397"/>
                      <a:pt x="657" y="5420"/>
                    </a:cubicBezTo>
                    <a:cubicBezTo>
                      <a:pt x="978" y="5495"/>
                      <a:pt x="1302" y="5570"/>
                      <a:pt x="1630" y="5570"/>
                    </a:cubicBezTo>
                    <a:cubicBezTo>
                      <a:pt x="1639" y="5570"/>
                      <a:pt x="1647" y="5570"/>
                      <a:pt x="1656" y="5570"/>
                    </a:cubicBezTo>
                    <a:cubicBezTo>
                      <a:pt x="1739" y="5570"/>
                      <a:pt x="1819" y="5563"/>
                      <a:pt x="1902" y="5554"/>
                    </a:cubicBezTo>
                    <a:cubicBezTo>
                      <a:pt x="2045" y="5537"/>
                      <a:pt x="2185" y="5514"/>
                      <a:pt x="2328" y="5486"/>
                    </a:cubicBezTo>
                    <a:cubicBezTo>
                      <a:pt x="2701" y="5420"/>
                      <a:pt x="3074" y="5357"/>
                      <a:pt x="3450" y="5290"/>
                    </a:cubicBezTo>
                    <a:cubicBezTo>
                      <a:pt x="4053" y="5184"/>
                      <a:pt x="4669" y="5070"/>
                      <a:pt x="5202" y="4764"/>
                    </a:cubicBezTo>
                    <a:cubicBezTo>
                      <a:pt x="5281" y="4718"/>
                      <a:pt x="5361" y="4667"/>
                      <a:pt x="5409" y="4587"/>
                    </a:cubicBezTo>
                    <a:cubicBezTo>
                      <a:pt x="5448" y="4521"/>
                      <a:pt x="5461" y="4444"/>
                      <a:pt x="5472" y="4368"/>
                    </a:cubicBezTo>
                    <a:cubicBezTo>
                      <a:pt x="5592" y="3568"/>
                      <a:pt x="5631" y="2756"/>
                      <a:pt x="5605" y="1950"/>
                    </a:cubicBezTo>
                    <a:cubicBezTo>
                      <a:pt x="5598" y="1667"/>
                      <a:pt x="5578" y="1381"/>
                      <a:pt x="5501" y="1108"/>
                    </a:cubicBezTo>
                    <a:cubicBezTo>
                      <a:pt x="5428" y="834"/>
                      <a:pt x="5289" y="575"/>
                      <a:pt x="5069" y="392"/>
                    </a:cubicBezTo>
                    <a:cubicBezTo>
                      <a:pt x="4862" y="222"/>
                      <a:pt x="4602" y="135"/>
                      <a:pt x="4336" y="82"/>
                    </a:cubicBezTo>
                    <a:cubicBezTo>
                      <a:pt x="4233" y="62"/>
                      <a:pt x="4130" y="49"/>
                      <a:pt x="4027" y="35"/>
                    </a:cubicBezTo>
                    <a:cubicBezTo>
                      <a:pt x="3882" y="16"/>
                      <a:pt x="3735" y="0"/>
                      <a:pt x="35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p:cNvSpPr/>
              <p:nvPr/>
            </p:nvSpPr>
            <p:spPr>
              <a:xfrm>
                <a:off x="6394426" y="2670783"/>
                <a:ext cx="488738" cy="716799"/>
              </a:xfrm>
              <a:custGeom>
                <a:avLst/>
                <a:gdLst/>
                <a:ahLst/>
                <a:cxnLst/>
                <a:rect l="l" t="t" r="r" b="b"/>
                <a:pathLst>
                  <a:path w="3731" h="5472" extrusionOk="0">
                    <a:moveTo>
                      <a:pt x="2435" y="0"/>
                    </a:moveTo>
                    <a:lnTo>
                      <a:pt x="2435" y="0"/>
                    </a:lnTo>
                    <a:cubicBezTo>
                      <a:pt x="2445" y="67"/>
                      <a:pt x="2465" y="140"/>
                      <a:pt x="2485" y="206"/>
                    </a:cubicBezTo>
                    <a:cubicBezTo>
                      <a:pt x="2568" y="503"/>
                      <a:pt x="2595" y="812"/>
                      <a:pt x="2618" y="1122"/>
                    </a:cubicBezTo>
                    <a:cubicBezTo>
                      <a:pt x="2628" y="1282"/>
                      <a:pt x="2638" y="1452"/>
                      <a:pt x="2581" y="1602"/>
                    </a:cubicBezTo>
                    <a:cubicBezTo>
                      <a:pt x="2535" y="1715"/>
                      <a:pt x="2452" y="1811"/>
                      <a:pt x="2365" y="1898"/>
                    </a:cubicBezTo>
                    <a:cubicBezTo>
                      <a:pt x="1782" y="2484"/>
                      <a:pt x="940" y="2824"/>
                      <a:pt x="537" y="3546"/>
                    </a:cubicBezTo>
                    <a:cubicBezTo>
                      <a:pt x="423" y="3753"/>
                      <a:pt x="354" y="3979"/>
                      <a:pt x="280" y="4202"/>
                    </a:cubicBezTo>
                    <a:cubicBezTo>
                      <a:pt x="160" y="4579"/>
                      <a:pt x="41" y="4962"/>
                      <a:pt x="4" y="5358"/>
                    </a:cubicBezTo>
                    <a:cubicBezTo>
                      <a:pt x="1" y="5395"/>
                      <a:pt x="1" y="5435"/>
                      <a:pt x="1" y="5472"/>
                    </a:cubicBezTo>
                    <a:cubicBezTo>
                      <a:pt x="144" y="5455"/>
                      <a:pt x="284" y="5432"/>
                      <a:pt x="427" y="5404"/>
                    </a:cubicBezTo>
                    <a:cubicBezTo>
                      <a:pt x="800" y="5338"/>
                      <a:pt x="1173" y="5275"/>
                      <a:pt x="1549" y="5208"/>
                    </a:cubicBezTo>
                    <a:cubicBezTo>
                      <a:pt x="2152" y="5102"/>
                      <a:pt x="2768" y="4988"/>
                      <a:pt x="3301" y="4682"/>
                    </a:cubicBezTo>
                    <a:cubicBezTo>
                      <a:pt x="3380" y="4636"/>
                      <a:pt x="3460" y="4585"/>
                      <a:pt x="3508" y="4505"/>
                    </a:cubicBezTo>
                    <a:cubicBezTo>
                      <a:pt x="3547" y="4439"/>
                      <a:pt x="3560" y="4362"/>
                      <a:pt x="3571" y="4286"/>
                    </a:cubicBezTo>
                    <a:cubicBezTo>
                      <a:pt x="3691" y="3486"/>
                      <a:pt x="3730" y="2674"/>
                      <a:pt x="3704" y="1868"/>
                    </a:cubicBezTo>
                    <a:cubicBezTo>
                      <a:pt x="3697" y="1585"/>
                      <a:pt x="3677" y="1299"/>
                      <a:pt x="3600" y="1026"/>
                    </a:cubicBezTo>
                    <a:cubicBezTo>
                      <a:pt x="3527" y="752"/>
                      <a:pt x="3388" y="493"/>
                      <a:pt x="3168" y="310"/>
                    </a:cubicBezTo>
                    <a:cubicBezTo>
                      <a:pt x="2961" y="140"/>
                      <a:pt x="2701" y="53"/>
                      <a:pt x="2435" y="0"/>
                    </a:cubicBezTo>
                    <a:close/>
                  </a:path>
                </a:pathLst>
              </a:custGeom>
              <a:solidFill>
                <a:schemeClr val="dk2">
                  <a:alpha val="201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p:cNvSpPr/>
              <p:nvPr/>
            </p:nvSpPr>
            <p:spPr>
              <a:xfrm>
                <a:off x="5544841" y="3013969"/>
                <a:ext cx="731994" cy="380013"/>
              </a:xfrm>
              <a:custGeom>
                <a:avLst/>
                <a:gdLst/>
                <a:ahLst/>
                <a:cxnLst/>
                <a:rect l="l" t="t" r="r" b="b"/>
                <a:pathLst>
                  <a:path w="5588" h="2901" extrusionOk="0">
                    <a:moveTo>
                      <a:pt x="882" y="1"/>
                    </a:moveTo>
                    <a:cubicBezTo>
                      <a:pt x="757" y="1"/>
                      <a:pt x="636" y="43"/>
                      <a:pt x="526" y="104"/>
                    </a:cubicBezTo>
                    <a:cubicBezTo>
                      <a:pt x="310" y="224"/>
                      <a:pt x="140" y="420"/>
                      <a:pt x="56" y="650"/>
                    </a:cubicBezTo>
                    <a:cubicBezTo>
                      <a:pt x="20" y="750"/>
                      <a:pt x="0" y="857"/>
                      <a:pt x="20" y="960"/>
                    </a:cubicBezTo>
                    <a:cubicBezTo>
                      <a:pt x="50" y="1123"/>
                      <a:pt x="183" y="1249"/>
                      <a:pt x="310" y="1356"/>
                    </a:cubicBezTo>
                    <a:cubicBezTo>
                      <a:pt x="1015" y="1952"/>
                      <a:pt x="1862" y="2375"/>
                      <a:pt x="2761" y="2578"/>
                    </a:cubicBezTo>
                    <a:cubicBezTo>
                      <a:pt x="3224" y="2685"/>
                      <a:pt x="3697" y="2735"/>
                      <a:pt x="4166" y="2781"/>
                    </a:cubicBezTo>
                    <a:cubicBezTo>
                      <a:pt x="4392" y="2804"/>
                      <a:pt x="4619" y="2828"/>
                      <a:pt x="4848" y="2852"/>
                    </a:cubicBezTo>
                    <a:cubicBezTo>
                      <a:pt x="4944" y="2860"/>
                      <a:pt x="5103" y="2901"/>
                      <a:pt x="5244" y="2901"/>
                    </a:cubicBezTo>
                    <a:cubicBezTo>
                      <a:pt x="5369" y="2901"/>
                      <a:pt x="5479" y="2869"/>
                      <a:pt x="5518" y="2755"/>
                    </a:cubicBezTo>
                    <a:cubicBezTo>
                      <a:pt x="5588" y="2548"/>
                      <a:pt x="5415" y="2242"/>
                      <a:pt x="5301" y="2076"/>
                    </a:cubicBezTo>
                    <a:cubicBezTo>
                      <a:pt x="5225" y="1959"/>
                      <a:pt x="5125" y="1853"/>
                      <a:pt x="5011" y="1762"/>
                    </a:cubicBezTo>
                    <a:cubicBezTo>
                      <a:pt x="4818" y="1618"/>
                      <a:pt x="4573" y="1536"/>
                      <a:pt x="4332" y="1536"/>
                    </a:cubicBezTo>
                    <a:cubicBezTo>
                      <a:pt x="4163" y="1536"/>
                      <a:pt x="3996" y="1576"/>
                      <a:pt x="3849" y="1662"/>
                    </a:cubicBezTo>
                    <a:cubicBezTo>
                      <a:pt x="3793" y="1263"/>
                      <a:pt x="3506" y="903"/>
                      <a:pt x="3130" y="760"/>
                    </a:cubicBezTo>
                    <a:cubicBezTo>
                      <a:pt x="3006" y="714"/>
                      <a:pt x="2873" y="691"/>
                      <a:pt x="2740" y="691"/>
                    </a:cubicBezTo>
                    <a:cubicBezTo>
                      <a:pt x="2470" y="691"/>
                      <a:pt x="2200" y="784"/>
                      <a:pt x="1994" y="960"/>
                    </a:cubicBezTo>
                    <a:cubicBezTo>
                      <a:pt x="1859" y="703"/>
                      <a:pt x="1679" y="474"/>
                      <a:pt x="1462" y="277"/>
                    </a:cubicBezTo>
                    <a:cubicBezTo>
                      <a:pt x="1302" y="134"/>
                      <a:pt x="1109" y="7"/>
                      <a:pt x="896" y="1"/>
                    </a:cubicBezTo>
                    <a:cubicBezTo>
                      <a:pt x="891" y="1"/>
                      <a:pt x="886" y="1"/>
                      <a:pt x="8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3"/>
              <p:cNvSpPr/>
              <p:nvPr/>
            </p:nvSpPr>
            <p:spPr>
              <a:xfrm>
                <a:off x="6496072" y="2975983"/>
                <a:ext cx="474329" cy="394423"/>
              </a:xfrm>
              <a:custGeom>
                <a:avLst/>
                <a:gdLst/>
                <a:ahLst/>
                <a:cxnLst/>
                <a:rect l="l" t="t" r="r" b="b"/>
                <a:pathLst>
                  <a:path w="3621" h="3011" extrusionOk="0">
                    <a:moveTo>
                      <a:pt x="2178" y="0"/>
                    </a:moveTo>
                    <a:cubicBezTo>
                      <a:pt x="1963" y="0"/>
                      <a:pt x="1742" y="54"/>
                      <a:pt x="1530" y="154"/>
                    </a:cubicBezTo>
                    <a:cubicBezTo>
                      <a:pt x="1036" y="391"/>
                      <a:pt x="674" y="837"/>
                      <a:pt x="417" y="1319"/>
                    </a:cubicBezTo>
                    <a:cubicBezTo>
                      <a:pt x="267" y="1603"/>
                      <a:pt x="144" y="1906"/>
                      <a:pt x="101" y="2223"/>
                    </a:cubicBezTo>
                    <a:cubicBezTo>
                      <a:pt x="71" y="2418"/>
                      <a:pt x="1" y="2911"/>
                      <a:pt x="257" y="2991"/>
                    </a:cubicBezTo>
                    <a:cubicBezTo>
                      <a:pt x="301" y="3005"/>
                      <a:pt x="350" y="3011"/>
                      <a:pt x="404" y="3011"/>
                    </a:cubicBezTo>
                    <a:cubicBezTo>
                      <a:pt x="629" y="3011"/>
                      <a:pt x="922" y="2912"/>
                      <a:pt x="1100" y="2871"/>
                    </a:cubicBezTo>
                    <a:cubicBezTo>
                      <a:pt x="1193" y="2851"/>
                      <a:pt x="1283" y="2828"/>
                      <a:pt x="1373" y="2805"/>
                    </a:cubicBezTo>
                    <a:cubicBezTo>
                      <a:pt x="1569" y="2752"/>
                      <a:pt x="1762" y="2692"/>
                      <a:pt x="1952" y="2622"/>
                    </a:cubicBezTo>
                    <a:cubicBezTo>
                      <a:pt x="2272" y="2505"/>
                      <a:pt x="2584" y="2366"/>
                      <a:pt x="2888" y="2206"/>
                    </a:cubicBezTo>
                    <a:cubicBezTo>
                      <a:pt x="3101" y="2089"/>
                      <a:pt x="3311" y="1963"/>
                      <a:pt x="3511" y="1826"/>
                    </a:cubicBezTo>
                    <a:cubicBezTo>
                      <a:pt x="3551" y="1799"/>
                      <a:pt x="3591" y="1769"/>
                      <a:pt x="3607" y="1726"/>
                    </a:cubicBezTo>
                    <a:cubicBezTo>
                      <a:pt x="3620" y="1689"/>
                      <a:pt x="3614" y="1649"/>
                      <a:pt x="3607" y="1610"/>
                    </a:cubicBezTo>
                    <a:cubicBezTo>
                      <a:pt x="3524" y="1140"/>
                      <a:pt x="3324" y="631"/>
                      <a:pt x="2971" y="308"/>
                    </a:cubicBezTo>
                    <a:cubicBezTo>
                      <a:pt x="2741" y="96"/>
                      <a:pt x="2465" y="0"/>
                      <a:pt x="2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3"/>
              <p:cNvSpPr/>
              <p:nvPr/>
            </p:nvSpPr>
            <p:spPr>
              <a:xfrm>
                <a:off x="6670548" y="3139062"/>
                <a:ext cx="203958" cy="204482"/>
              </a:xfrm>
              <a:custGeom>
                <a:avLst/>
                <a:gdLst/>
                <a:ahLst/>
                <a:cxnLst/>
                <a:rect l="l" t="t" r="r" b="b"/>
                <a:pathLst>
                  <a:path w="1557" h="1561" extrusionOk="0">
                    <a:moveTo>
                      <a:pt x="829" y="0"/>
                    </a:moveTo>
                    <a:cubicBezTo>
                      <a:pt x="648" y="0"/>
                      <a:pt x="468" y="88"/>
                      <a:pt x="341" y="221"/>
                    </a:cubicBezTo>
                    <a:cubicBezTo>
                      <a:pt x="181" y="391"/>
                      <a:pt x="98" y="621"/>
                      <a:pt x="58" y="854"/>
                    </a:cubicBezTo>
                    <a:cubicBezTo>
                      <a:pt x="34" y="997"/>
                      <a:pt x="1" y="1304"/>
                      <a:pt x="41" y="1560"/>
                    </a:cubicBezTo>
                    <a:cubicBezTo>
                      <a:pt x="237" y="1507"/>
                      <a:pt x="430" y="1447"/>
                      <a:pt x="620" y="1377"/>
                    </a:cubicBezTo>
                    <a:cubicBezTo>
                      <a:pt x="940" y="1260"/>
                      <a:pt x="1252" y="1121"/>
                      <a:pt x="1556" y="961"/>
                    </a:cubicBezTo>
                    <a:cubicBezTo>
                      <a:pt x="1543" y="901"/>
                      <a:pt x="1532" y="841"/>
                      <a:pt x="1519" y="784"/>
                    </a:cubicBezTo>
                    <a:cubicBezTo>
                      <a:pt x="1479" y="624"/>
                      <a:pt x="1432" y="464"/>
                      <a:pt x="1349" y="325"/>
                    </a:cubicBezTo>
                    <a:cubicBezTo>
                      <a:pt x="1263" y="188"/>
                      <a:pt x="1137" y="68"/>
                      <a:pt x="980" y="22"/>
                    </a:cubicBezTo>
                    <a:cubicBezTo>
                      <a:pt x="930" y="7"/>
                      <a:pt x="880" y="0"/>
                      <a:pt x="8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6852489" y="2679035"/>
                <a:ext cx="321197" cy="526596"/>
              </a:xfrm>
              <a:custGeom>
                <a:avLst/>
                <a:gdLst/>
                <a:ahLst/>
                <a:cxnLst/>
                <a:rect l="l" t="t" r="r" b="b"/>
                <a:pathLst>
                  <a:path w="2452" h="4020" extrusionOk="0">
                    <a:moveTo>
                      <a:pt x="1758" y="0"/>
                    </a:moveTo>
                    <a:cubicBezTo>
                      <a:pt x="1622" y="4"/>
                      <a:pt x="1492" y="64"/>
                      <a:pt x="1382" y="137"/>
                    </a:cubicBezTo>
                    <a:cubicBezTo>
                      <a:pt x="993" y="400"/>
                      <a:pt x="776" y="893"/>
                      <a:pt x="842" y="1356"/>
                    </a:cubicBezTo>
                    <a:lnTo>
                      <a:pt x="803" y="1289"/>
                    </a:lnTo>
                    <a:cubicBezTo>
                      <a:pt x="723" y="1156"/>
                      <a:pt x="600" y="1033"/>
                      <a:pt x="443" y="1029"/>
                    </a:cubicBezTo>
                    <a:cubicBezTo>
                      <a:pt x="300" y="1029"/>
                      <a:pt x="174" y="1139"/>
                      <a:pt x="110" y="1269"/>
                    </a:cubicBezTo>
                    <a:cubicBezTo>
                      <a:pt x="50" y="1399"/>
                      <a:pt x="43" y="1545"/>
                      <a:pt x="40" y="1692"/>
                    </a:cubicBezTo>
                    <a:cubicBezTo>
                      <a:pt x="40" y="1968"/>
                      <a:pt x="0" y="2384"/>
                      <a:pt x="190" y="2611"/>
                    </a:cubicBezTo>
                    <a:cubicBezTo>
                      <a:pt x="253" y="2687"/>
                      <a:pt x="340" y="2741"/>
                      <a:pt x="410" y="2807"/>
                    </a:cubicBezTo>
                    <a:cubicBezTo>
                      <a:pt x="520" y="2914"/>
                      <a:pt x="593" y="3054"/>
                      <a:pt x="653" y="3194"/>
                    </a:cubicBezTo>
                    <a:cubicBezTo>
                      <a:pt x="773" y="3460"/>
                      <a:pt x="859" y="3737"/>
                      <a:pt x="919" y="4020"/>
                    </a:cubicBezTo>
                    <a:cubicBezTo>
                      <a:pt x="1119" y="3946"/>
                      <a:pt x="1269" y="3783"/>
                      <a:pt x="1402" y="3617"/>
                    </a:cubicBezTo>
                    <a:cubicBezTo>
                      <a:pt x="1602" y="3357"/>
                      <a:pt x="1772" y="3074"/>
                      <a:pt x="1909" y="2778"/>
                    </a:cubicBezTo>
                    <a:cubicBezTo>
                      <a:pt x="2065" y="2424"/>
                      <a:pt x="2175" y="2055"/>
                      <a:pt x="2275" y="1682"/>
                    </a:cubicBezTo>
                    <a:cubicBezTo>
                      <a:pt x="2365" y="1349"/>
                      <a:pt x="2451" y="999"/>
                      <a:pt x="2395" y="660"/>
                    </a:cubicBezTo>
                    <a:cubicBezTo>
                      <a:pt x="2365" y="497"/>
                      <a:pt x="2305" y="334"/>
                      <a:pt x="2195" y="210"/>
                    </a:cubicBezTo>
                    <a:cubicBezTo>
                      <a:pt x="2085" y="84"/>
                      <a:pt x="1925" y="0"/>
                      <a:pt x="17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5604048" y="2329693"/>
                <a:ext cx="290676" cy="416299"/>
              </a:xfrm>
              <a:custGeom>
                <a:avLst/>
                <a:gdLst/>
                <a:ahLst/>
                <a:cxnLst/>
                <a:rect l="l" t="t" r="r" b="b"/>
                <a:pathLst>
                  <a:path w="2219" h="3178" extrusionOk="0">
                    <a:moveTo>
                      <a:pt x="720" y="0"/>
                    </a:moveTo>
                    <a:cubicBezTo>
                      <a:pt x="544" y="0"/>
                      <a:pt x="377" y="104"/>
                      <a:pt x="237" y="220"/>
                    </a:cubicBezTo>
                    <a:cubicBezTo>
                      <a:pt x="181" y="267"/>
                      <a:pt x="128" y="316"/>
                      <a:pt x="88" y="379"/>
                    </a:cubicBezTo>
                    <a:cubicBezTo>
                      <a:pt x="21" y="483"/>
                      <a:pt x="1" y="610"/>
                      <a:pt x="11" y="733"/>
                    </a:cubicBezTo>
                    <a:cubicBezTo>
                      <a:pt x="21" y="856"/>
                      <a:pt x="58" y="976"/>
                      <a:pt x="101" y="1089"/>
                    </a:cubicBezTo>
                    <a:cubicBezTo>
                      <a:pt x="284" y="1592"/>
                      <a:pt x="557" y="2054"/>
                      <a:pt x="827" y="2517"/>
                    </a:cubicBezTo>
                    <a:cubicBezTo>
                      <a:pt x="863" y="2574"/>
                      <a:pt x="897" y="2634"/>
                      <a:pt x="930" y="2691"/>
                    </a:cubicBezTo>
                    <a:cubicBezTo>
                      <a:pt x="987" y="2787"/>
                      <a:pt x="1043" y="2884"/>
                      <a:pt x="1100" y="2981"/>
                    </a:cubicBezTo>
                    <a:cubicBezTo>
                      <a:pt x="1153" y="3071"/>
                      <a:pt x="1205" y="3178"/>
                      <a:pt x="1307" y="3178"/>
                    </a:cubicBezTo>
                    <a:cubicBezTo>
                      <a:pt x="1325" y="3178"/>
                      <a:pt x="1345" y="3174"/>
                      <a:pt x="1367" y="3167"/>
                    </a:cubicBezTo>
                    <a:cubicBezTo>
                      <a:pt x="1446" y="3141"/>
                      <a:pt x="2219" y="2651"/>
                      <a:pt x="2202" y="2617"/>
                    </a:cubicBezTo>
                    <a:cubicBezTo>
                      <a:pt x="2129" y="2457"/>
                      <a:pt x="2052" y="2297"/>
                      <a:pt x="1979" y="2138"/>
                    </a:cubicBezTo>
                    <a:cubicBezTo>
                      <a:pt x="1753" y="1638"/>
                      <a:pt x="1533" y="1132"/>
                      <a:pt x="1327" y="619"/>
                    </a:cubicBezTo>
                    <a:cubicBezTo>
                      <a:pt x="1273" y="490"/>
                      <a:pt x="1223" y="356"/>
                      <a:pt x="1140" y="243"/>
                    </a:cubicBezTo>
                    <a:cubicBezTo>
                      <a:pt x="1056" y="130"/>
                      <a:pt x="937" y="33"/>
                      <a:pt x="797" y="7"/>
                    </a:cubicBezTo>
                    <a:cubicBezTo>
                      <a:pt x="771" y="2"/>
                      <a:pt x="745" y="0"/>
                      <a:pt x="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3"/>
              <p:cNvSpPr/>
              <p:nvPr/>
            </p:nvSpPr>
            <p:spPr>
              <a:xfrm>
                <a:off x="5725866" y="2609612"/>
                <a:ext cx="168851" cy="136365"/>
              </a:xfrm>
              <a:custGeom>
                <a:avLst/>
                <a:gdLst/>
                <a:ahLst/>
                <a:cxnLst/>
                <a:rect l="l" t="t" r="r" b="b"/>
                <a:pathLst>
                  <a:path w="1289" h="1041" extrusionOk="0">
                    <a:moveTo>
                      <a:pt x="1049" y="1"/>
                    </a:moveTo>
                    <a:cubicBezTo>
                      <a:pt x="952" y="11"/>
                      <a:pt x="856" y="37"/>
                      <a:pt x="759" y="71"/>
                    </a:cubicBezTo>
                    <a:cubicBezTo>
                      <a:pt x="477" y="168"/>
                      <a:pt x="206" y="337"/>
                      <a:pt x="0" y="554"/>
                    </a:cubicBezTo>
                    <a:cubicBezTo>
                      <a:pt x="57" y="650"/>
                      <a:pt x="113" y="747"/>
                      <a:pt x="170" y="844"/>
                    </a:cubicBezTo>
                    <a:cubicBezTo>
                      <a:pt x="223" y="934"/>
                      <a:pt x="275" y="1041"/>
                      <a:pt x="377" y="1041"/>
                    </a:cubicBezTo>
                    <a:cubicBezTo>
                      <a:pt x="395" y="1041"/>
                      <a:pt x="415" y="1037"/>
                      <a:pt x="437" y="1030"/>
                    </a:cubicBezTo>
                    <a:cubicBezTo>
                      <a:pt x="516" y="1004"/>
                      <a:pt x="1289" y="514"/>
                      <a:pt x="1272" y="480"/>
                    </a:cubicBezTo>
                    <a:cubicBezTo>
                      <a:pt x="1199" y="320"/>
                      <a:pt x="1122" y="160"/>
                      <a:pt x="1049" y="1"/>
                    </a:cubicBezTo>
                    <a:close/>
                  </a:path>
                </a:pathLst>
              </a:custGeom>
              <a:solidFill>
                <a:schemeClr val="dk2">
                  <a:alpha val="201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3"/>
              <p:cNvSpPr/>
              <p:nvPr/>
            </p:nvSpPr>
            <p:spPr>
              <a:xfrm>
                <a:off x="5679104" y="2639608"/>
                <a:ext cx="529215" cy="505899"/>
              </a:xfrm>
              <a:custGeom>
                <a:avLst/>
                <a:gdLst/>
                <a:ahLst/>
                <a:cxnLst/>
                <a:rect l="l" t="t" r="r" b="b"/>
                <a:pathLst>
                  <a:path w="4040" h="3862" extrusionOk="0">
                    <a:moveTo>
                      <a:pt x="1986" y="0"/>
                    </a:moveTo>
                    <a:cubicBezTo>
                      <a:pt x="1758" y="0"/>
                      <a:pt x="1528" y="101"/>
                      <a:pt x="1313" y="191"/>
                    </a:cubicBezTo>
                    <a:cubicBezTo>
                      <a:pt x="1093" y="285"/>
                      <a:pt x="866" y="375"/>
                      <a:pt x="663" y="498"/>
                    </a:cubicBezTo>
                    <a:cubicBezTo>
                      <a:pt x="457" y="624"/>
                      <a:pt x="270" y="791"/>
                      <a:pt x="164" y="1007"/>
                    </a:cubicBezTo>
                    <a:cubicBezTo>
                      <a:pt x="1" y="1340"/>
                      <a:pt x="54" y="1737"/>
                      <a:pt x="107" y="2106"/>
                    </a:cubicBezTo>
                    <a:cubicBezTo>
                      <a:pt x="141" y="2309"/>
                      <a:pt x="170" y="2509"/>
                      <a:pt x="201" y="2713"/>
                    </a:cubicBezTo>
                    <a:cubicBezTo>
                      <a:pt x="207" y="2773"/>
                      <a:pt x="217" y="2836"/>
                      <a:pt x="244" y="2892"/>
                    </a:cubicBezTo>
                    <a:cubicBezTo>
                      <a:pt x="287" y="2979"/>
                      <a:pt x="367" y="3042"/>
                      <a:pt x="437" y="3108"/>
                    </a:cubicBezTo>
                    <a:cubicBezTo>
                      <a:pt x="580" y="3238"/>
                      <a:pt x="700" y="3388"/>
                      <a:pt x="817" y="3541"/>
                    </a:cubicBezTo>
                    <a:cubicBezTo>
                      <a:pt x="857" y="3595"/>
                      <a:pt x="897" y="3648"/>
                      <a:pt x="933" y="3704"/>
                    </a:cubicBezTo>
                    <a:cubicBezTo>
                      <a:pt x="969" y="3752"/>
                      <a:pt x="1006" y="3801"/>
                      <a:pt x="1043" y="3851"/>
                    </a:cubicBezTo>
                    <a:cubicBezTo>
                      <a:pt x="1043" y="3855"/>
                      <a:pt x="1046" y="3858"/>
                      <a:pt x="1049" y="3861"/>
                    </a:cubicBezTo>
                    <a:cubicBezTo>
                      <a:pt x="1166" y="3718"/>
                      <a:pt x="1353" y="3585"/>
                      <a:pt x="1529" y="3548"/>
                    </a:cubicBezTo>
                    <a:cubicBezTo>
                      <a:pt x="1582" y="3536"/>
                      <a:pt x="1636" y="3531"/>
                      <a:pt x="1691" y="3531"/>
                    </a:cubicBezTo>
                    <a:cubicBezTo>
                      <a:pt x="1825" y="3531"/>
                      <a:pt x="1959" y="3565"/>
                      <a:pt x="2075" y="3632"/>
                    </a:cubicBezTo>
                    <a:cubicBezTo>
                      <a:pt x="2145" y="3335"/>
                      <a:pt x="2368" y="3099"/>
                      <a:pt x="2625" y="2936"/>
                    </a:cubicBezTo>
                    <a:cubicBezTo>
                      <a:pt x="2861" y="2785"/>
                      <a:pt x="3141" y="2725"/>
                      <a:pt x="3417" y="2689"/>
                    </a:cubicBezTo>
                    <a:cubicBezTo>
                      <a:pt x="3531" y="2672"/>
                      <a:pt x="3648" y="2660"/>
                      <a:pt x="3763" y="2660"/>
                    </a:cubicBezTo>
                    <a:cubicBezTo>
                      <a:pt x="3856" y="2660"/>
                      <a:pt x="3949" y="2668"/>
                      <a:pt x="4040" y="2689"/>
                    </a:cubicBezTo>
                    <a:cubicBezTo>
                      <a:pt x="3986" y="2513"/>
                      <a:pt x="3906" y="2343"/>
                      <a:pt x="3817" y="2180"/>
                    </a:cubicBezTo>
                    <a:cubicBezTo>
                      <a:pt x="3674" y="1920"/>
                      <a:pt x="3504" y="1670"/>
                      <a:pt x="3374" y="1404"/>
                    </a:cubicBezTo>
                    <a:cubicBezTo>
                      <a:pt x="3287" y="1234"/>
                      <a:pt x="3214" y="1050"/>
                      <a:pt x="3111" y="887"/>
                    </a:cubicBezTo>
                    <a:cubicBezTo>
                      <a:pt x="3007" y="721"/>
                      <a:pt x="2867" y="575"/>
                      <a:pt x="2732" y="431"/>
                    </a:cubicBezTo>
                    <a:cubicBezTo>
                      <a:pt x="2568" y="258"/>
                      <a:pt x="2388" y="78"/>
                      <a:pt x="2159" y="22"/>
                    </a:cubicBezTo>
                    <a:cubicBezTo>
                      <a:pt x="2101" y="7"/>
                      <a:pt x="2043" y="0"/>
                      <a:pt x="19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3"/>
              <p:cNvSpPr/>
              <p:nvPr/>
            </p:nvSpPr>
            <p:spPr>
              <a:xfrm>
                <a:off x="5785989" y="2920969"/>
                <a:ext cx="422324" cy="224524"/>
              </a:xfrm>
              <a:custGeom>
                <a:avLst/>
                <a:gdLst/>
                <a:ahLst/>
                <a:cxnLst/>
                <a:rect l="l" t="t" r="r" b="b"/>
                <a:pathLst>
                  <a:path w="3224" h="1714" extrusionOk="0">
                    <a:moveTo>
                      <a:pt x="2716" y="1"/>
                    </a:moveTo>
                    <a:cubicBezTo>
                      <a:pt x="2653" y="1"/>
                      <a:pt x="2590" y="6"/>
                      <a:pt x="2528" y="15"/>
                    </a:cubicBezTo>
                    <a:cubicBezTo>
                      <a:pt x="2285" y="45"/>
                      <a:pt x="2051" y="135"/>
                      <a:pt x="1836" y="251"/>
                    </a:cubicBezTo>
                    <a:cubicBezTo>
                      <a:pt x="1512" y="428"/>
                      <a:pt x="1216" y="680"/>
                      <a:pt x="1116" y="1037"/>
                    </a:cubicBezTo>
                    <a:cubicBezTo>
                      <a:pt x="1032" y="1018"/>
                      <a:pt x="946" y="1009"/>
                      <a:pt x="860" y="1009"/>
                    </a:cubicBezTo>
                    <a:cubicBezTo>
                      <a:pt x="657" y="1009"/>
                      <a:pt x="455" y="1061"/>
                      <a:pt x="277" y="1164"/>
                    </a:cubicBezTo>
                    <a:cubicBezTo>
                      <a:pt x="173" y="1224"/>
                      <a:pt x="81" y="1304"/>
                      <a:pt x="1" y="1393"/>
                    </a:cubicBezTo>
                    <a:cubicBezTo>
                      <a:pt x="41" y="1447"/>
                      <a:pt x="81" y="1500"/>
                      <a:pt x="117" y="1556"/>
                    </a:cubicBezTo>
                    <a:cubicBezTo>
                      <a:pt x="153" y="1604"/>
                      <a:pt x="190" y="1653"/>
                      <a:pt x="227" y="1703"/>
                    </a:cubicBezTo>
                    <a:cubicBezTo>
                      <a:pt x="227" y="1707"/>
                      <a:pt x="230" y="1710"/>
                      <a:pt x="233" y="1713"/>
                    </a:cubicBezTo>
                    <a:cubicBezTo>
                      <a:pt x="350" y="1570"/>
                      <a:pt x="537" y="1437"/>
                      <a:pt x="713" y="1400"/>
                    </a:cubicBezTo>
                    <a:cubicBezTo>
                      <a:pt x="766" y="1388"/>
                      <a:pt x="820" y="1383"/>
                      <a:pt x="875" y="1383"/>
                    </a:cubicBezTo>
                    <a:cubicBezTo>
                      <a:pt x="1009" y="1383"/>
                      <a:pt x="1143" y="1417"/>
                      <a:pt x="1259" y="1484"/>
                    </a:cubicBezTo>
                    <a:cubicBezTo>
                      <a:pt x="1329" y="1187"/>
                      <a:pt x="1552" y="951"/>
                      <a:pt x="1809" y="788"/>
                    </a:cubicBezTo>
                    <a:cubicBezTo>
                      <a:pt x="2045" y="637"/>
                      <a:pt x="2325" y="577"/>
                      <a:pt x="2601" y="541"/>
                    </a:cubicBezTo>
                    <a:cubicBezTo>
                      <a:pt x="2715" y="524"/>
                      <a:pt x="2832" y="512"/>
                      <a:pt x="2947" y="512"/>
                    </a:cubicBezTo>
                    <a:cubicBezTo>
                      <a:pt x="3040" y="512"/>
                      <a:pt x="3133" y="520"/>
                      <a:pt x="3224" y="541"/>
                    </a:cubicBezTo>
                    <a:cubicBezTo>
                      <a:pt x="3170" y="365"/>
                      <a:pt x="3090" y="195"/>
                      <a:pt x="3001" y="32"/>
                    </a:cubicBezTo>
                    <a:cubicBezTo>
                      <a:pt x="2907" y="11"/>
                      <a:pt x="2811" y="1"/>
                      <a:pt x="2716" y="1"/>
                    </a:cubicBezTo>
                    <a:close/>
                  </a:path>
                </a:pathLst>
              </a:custGeom>
              <a:solidFill>
                <a:schemeClr val="dk2">
                  <a:alpha val="201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3"/>
              <p:cNvSpPr/>
              <p:nvPr/>
            </p:nvSpPr>
            <p:spPr>
              <a:xfrm>
                <a:off x="5429179" y="2262889"/>
                <a:ext cx="1766322" cy="1694537"/>
              </a:xfrm>
              <a:custGeom>
                <a:avLst/>
                <a:gdLst/>
                <a:ahLst/>
                <a:cxnLst/>
                <a:rect l="l" t="t" r="r" b="b"/>
                <a:pathLst>
                  <a:path w="13484" h="12936" extrusionOk="0">
                    <a:moveTo>
                      <a:pt x="10582" y="199"/>
                    </a:moveTo>
                    <a:cubicBezTo>
                      <a:pt x="10597" y="199"/>
                      <a:pt x="10613" y="202"/>
                      <a:pt x="10630" y="207"/>
                    </a:cubicBezTo>
                    <a:cubicBezTo>
                      <a:pt x="10717" y="230"/>
                      <a:pt x="10803" y="244"/>
                      <a:pt x="10873" y="257"/>
                    </a:cubicBezTo>
                    <a:cubicBezTo>
                      <a:pt x="10683" y="654"/>
                      <a:pt x="10500" y="1040"/>
                      <a:pt x="10320" y="1422"/>
                    </a:cubicBezTo>
                    <a:cubicBezTo>
                      <a:pt x="10297" y="1476"/>
                      <a:pt x="10280" y="1533"/>
                      <a:pt x="10277" y="1585"/>
                    </a:cubicBezTo>
                    <a:cubicBezTo>
                      <a:pt x="10274" y="1616"/>
                      <a:pt x="10294" y="1662"/>
                      <a:pt x="10314" y="1669"/>
                    </a:cubicBezTo>
                    <a:cubicBezTo>
                      <a:pt x="10320" y="1671"/>
                      <a:pt x="10327" y="1672"/>
                      <a:pt x="10335" y="1672"/>
                    </a:cubicBezTo>
                    <a:cubicBezTo>
                      <a:pt x="10360" y="1672"/>
                      <a:pt x="10389" y="1661"/>
                      <a:pt x="10407" y="1645"/>
                    </a:cubicBezTo>
                    <a:cubicBezTo>
                      <a:pt x="10437" y="1622"/>
                      <a:pt x="10457" y="1582"/>
                      <a:pt x="10474" y="1545"/>
                    </a:cubicBezTo>
                    <a:cubicBezTo>
                      <a:pt x="10623" y="1246"/>
                      <a:pt x="10773" y="949"/>
                      <a:pt x="10916" y="646"/>
                    </a:cubicBezTo>
                    <a:cubicBezTo>
                      <a:pt x="10963" y="554"/>
                      <a:pt x="10996" y="450"/>
                      <a:pt x="11040" y="340"/>
                    </a:cubicBezTo>
                    <a:cubicBezTo>
                      <a:pt x="11096" y="370"/>
                      <a:pt x="11149" y="400"/>
                      <a:pt x="11213" y="434"/>
                    </a:cubicBezTo>
                    <a:cubicBezTo>
                      <a:pt x="11146" y="580"/>
                      <a:pt x="11080" y="723"/>
                      <a:pt x="11020" y="866"/>
                    </a:cubicBezTo>
                    <a:cubicBezTo>
                      <a:pt x="10986" y="940"/>
                      <a:pt x="10960" y="1016"/>
                      <a:pt x="10949" y="1096"/>
                    </a:cubicBezTo>
                    <a:cubicBezTo>
                      <a:pt x="10946" y="1136"/>
                      <a:pt x="10969" y="1199"/>
                      <a:pt x="11003" y="1216"/>
                    </a:cubicBezTo>
                    <a:cubicBezTo>
                      <a:pt x="11016" y="1225"/>
                      <a:pt x="11029" y="1229"/>
                      <a:pt x="11041" y="1229"/>
                    </a:cubicBezTo>
                    <a:cubicBezTo>
                      <a:pt x="11078" y="1229"/>
                      <a:pt x="11105" y="1190"/>
                      <a:pt x="11123" y="1149"/>
                    </a:cubicBezTo>
                    <a:cubicBezTo>
                      <a:pt x="11209" y="969"/>
                      <a:pt x="11293" y="786"/>
                      <a:pt x="11376" y="603"/>
                    </a:cubicBezTo>
                    <a:cubicBezTo>
                      <a:pt x="11382" y="590"/>
                      <a:pt x="11393" y="577"/>
                      <a:pt x="11399" y="560"/>
                    </a:cubicBezTo>
                    <a:cubicBezTo>
                      <a:pt x="11679" y="706"/>
                      <a:pt x="11742" y="866"/>
                      <a:pt x="11602" y="1139"/>
                    </a:cubicBezTo>
                    <a:cubicBezTo>
                      <a:pt x="11433" y="1469"/>
                      <a:pt x="11246" y="1785"/>
                      <a:pt x="11076" y="2112"/>
                    </a:cubicBezTo>
                    <a:cubicBezTo>
                      <a:pt x="10880" y="2488"/>
                      <a:pt x="10694" y="2871"/>
                      <a:pt x="10500" y="3254"/>
                    </a:cubicBezTo>
                    <a:cubicBezTo>
                      <a:pt x="10494" y="3264"/>
                      <a:pt x="10487" y="3274"/>
                      <a:pt x="10470" y="3297"/>
                    </a:cubicBezTo>
                    <a:cubicBezTo>
                      <a:pt x="10160" y="3024"/>
                      <a:pt x="9770" y="2994"/>
                      <a:pt x="9381" y="2941"/>
                    </a:cubicBezTo>
                    <a:cubicBezTo>
                      <a:pt x="9431" y="2798"/>
                      <a:pt x="9471" y="2658"/>
                      <a:pt x="9524" y="2521"/>
                    </a:cubicBezTo>
                    <a:cubicBezTo>
                      <a:pt x="9761" y="1905"/>
                      <a:pt x="9964" y="1276"/>
                      <a:pt x="10264" y="683"/>
                    </a:cubicBezTo>
                    <a:cubicBezTo>
                      <a:pt x="10334" y="550"/>
                      <a:pt x="10400" y="417"/>
                      <a:pt x="10467" y="280"/>
                    </a:cubicBezTo>
                    <a:cubicBezTo>
                      <a:pt x="10495" y="229"/>
                      <a:pt x="10532" y="199"/>
                      <a:pt x="10582" y="199"/>
                    </a:cubicBezTo>
                    <a:close/>
                    <a:moveTo>
                      <a:pt x="2088" y="676"/>
                    </a:moveTo>
                    <a:cubicBezTo>
                      <a:pt x="2186" y="676"/>
                      <a:pt x="2259" y="727"/>
                      <a:pt x="2308" y="809"/>
                    </a:cubicBezTo>
                    <a:cubicBezTo>
                      <a:pt x="2455" y="1060"/>
                      <a:pt x="2605" y="1309"/>
                      <a:pt x="2734" y="1569"/>
                    </a:cubicBezTo>
                    <a:cubicBezTo>
                      <a:pt x="2894" y="1892"/>
                      <a:pt x="3037" y="2222"/>
                      <a:pt x="3187" y="2552"/>
                    </a:cubicBezTo>
                    <a:cubicBezTo>
                      <a:pt x="3237" y="2655"/>
                      <a:pt x="3281" y="2764"/>
                      <a:pt x="3317" y="2851"/>
                    </a:cubicBezTo>
                    <a:cubicBezTo>
                      <a:pt x="3011" y="3024"/>
                      <a:pt x="2714" y="3194"/>
                      <a:pt x="2402" y="3374"/>
                    </a:cubicBezTo>
                    <a:cubicBezTo>
                      <a:pt x="2208" y="2994"/>
                      <a:pt x="2005" y="2624"/>
                      <a:pt x="1826" y="2245"/>
                    </a:cubicBezTo>
                    <a:cubicBezTo>
                      <a:pt x="1686" y="1948"/>
                      <a:pt x="1569" y="1642"/>
                      <a:pt x="1452" y="1339"/>
                    </a:cubicBezTo>
                    <a:cubicBezTo>
                      <a:pt x="1396" y="1196"/>
                      <a:pt x="1426" y="1056"/>
                      <a:pt x="1509" y="949"/>
                    </a:cubicBezTo>
                    <a:cubicBezTo>
                      <a:pt x="1659" y="1256"/>
                      <a:pt x="1806" y="1559"/>
                      <a:pt x="1955" y="1859"/>
                    </a:cubicBezTo>
                    <a:cubicBezTo>
                      <a:pt x="1982" y="1908"/>
                      <a:pt x="2022" y="1952"/>
                      <a:pt x="2062" y="1992"/>
                    </a:cubicBezTo>
                    <a:cubicBezTo>
                      <a:pt x="2073" y="2005"/>
                      <a:pt x="2104" y="2017"/>
                      <a:pt x="2121" y="2017"/>
                    </a:cubicBezTo>
                    <a:cubicBezTo>
                      <a:pt x="2124" y="2017"/>
                      <a:pt x="2127" y="2017"/>
                      <a:pt x="2129" y="2015"/>
                    </a:cubicBezTo>
                    <a:cubicBezTo>
                      <a:pt x="2149" y="1999"/>
                      <a:pt x="2169" y="1962"/>
                      <a:pt x="2165" y="1942"/>
                    </a:cubicBezTo>
                    <a:cubicBezTo>
                      <a:pt x="2155" y="1882"/>
                      <a:pt x="2135" y="1825"/>
                      <a:pt x="2112" y="1768"/>
                    </a:cubicBezTo>
                    <a:cubicBezTo>
                      <a:pt x="1978" y="1462"/>
                      <a:pt x="1846" y="1156"/>
                      <a:pt x="1712" y="849"/>
                    </a:cubicBezTo>
                    <a:cubicBezTo>
                      <a:pt x="1706" y="833"/>
                      <a:pt x="1695" y="817"/>
                      <a:pt x="1686" y="786"/>
                    </a:cubicBezTo>
                    <a:cubicBezTo>
                      <a:pt x="1739" y="757"/>
                      <a:pt x="1792" y="730"/>
                      <a:pt x="1832" y="706"/>
                    </a:cubicBezTo>
                    <a:cubicBezTo>
                      <a:pt x="1898" y="843"/>
                      <a:pt x="1962" y="976"/>
                      <a:pt x="2029" y="1103"/>
                    </a:cubicBezTo>
                    <a:cubicBezTo>
                      <a:pt x="2052" y="1146"/>
                      <a:pt x="2085" y="1186"/>
                      <a:pt x="2122" y="1219"/>
                    </a:cubicBezTo>
                    <a:cubicBezTo>
                      <a:pt x="2136" y="1231"/>
                      <a:pt x="2164" y="1241"/>
                      <a:pt x="2186" y="1241"/>
                    </a:cubicBezTo>
                    <a:cubicBezTo>
                      <a:pt x="2195" y="1241"/>
                      <a:pt x="2203" y="1240"/>
                      <a:pt x="2208" y="1236"/>
                    </a:cubicBezTo>
                    <a:cubicBezTo>
                      <a:pt x="2228" y="1226"/>
                      <a:pt x="2238" y="1176"/>
                      <a:pt x="2228" y="1153"/>
                    </a:cubicBezTo>
                    <a:cubicBezTo>
                      <a:pt x="2178" y="1026"/>
                      <a:pt x="2122" y="900"/>
                      <a:pt x="2065" y="777"/>
                    </a:cubicBezTo>
                    <a:cubicBezTo>
                      <a:pt x="2055" y="746"/>
                      <a:pt x="2038" y="717"/>
                      <a:pt x="2022" y="683"/>
                    </a:cubicBezTo>
                    <a:cubicBezTo>
                      <a:pt x="2045" y="679"/>
                      <a:pt x="2067" y="676"/>
                      <a:pt x="2088" y="676"/>
                    </a:cubicBezTo>
                    <a:close/>
                    <a:moveTo>
                      <a:pt x="6731" y="2140"/>
                    </a:moveTo>
                    <a:cubicBezTo>
                      <a:pt x="7590" y="2140"/>
                      <a:pt x="8453" y="2235"/>
                      <a:pt x="9321" y="2421"/>
                    </a:cubicBezTo>
                    <a:cubicBezTo>
                      <a:pt x="9278" y="2584"/>
                      <a:pt x="9241" y="2731"/>
                      <a:pt x="9198" y="2881"/>
                    </a:cubicBezTo>
                    <a:cubicBezTo>
                      <a:pt x="9191" y="2898"/>
                      <a:pt x="9158" y="2921"/>
                      <a:pt x="9135" y="2921"/>
                    </a:cubicBezTo>
                    <a:cubicBezTo>
                      <a:pt x="8845" y="2924"/>
                      <a:pt x="8576" y="3004"/>
                      <a:pt x="8306" y="3121"/>
                    </a:cubicBezTo>
                    <a:cubicBezTo>
                      <a:pt x="8289" y="3104"/>
                      <a:pt x="8272" y="3084"/>
                      <a:pt x="8256" y="3064"/>
                    </a:cubicBezTo>
                    <a:cubicBezTo>
                      <a:pt x="8106" y="2838"/>
                      <a:pt x="7889" y="2712"/>
                      <a:pt x="7623" y="2688"/>
                    </a:cubicBezTo>
                    <a:cubicBezTo>
                      <a:pt x="7560" y="2682"/>
                      <a:pt x="7498" y="2678"/>
                      <a:pt x="7436" y="2678"/>
                    </a:cubicBezTo>
                    <a:cubicBezTo>
                      <a:pt x="6994" y="2678"/>
                      <a:pt x="6601" y="2836"/>
                      <a:pt x="6268" y="3161"/>
                    </a:cubicBezTo>
                    <a:cubicBezTo>
                      <a:pt x="6218" y="3211"/>
                      <a:pt x="6178" y="3274"/>
                      <a:pt x="6125" y="3337"/>
                    </a:cubicBezTo>
                    <a:cubicBezTo>
                      <a:pt x="5967" y="3192"/>
                      <a:pt x="5775" y="3121"/>
                      <a:pt x="5579" y="3121"/>
                    </a:cubicBezTo>
                    <a:cubicBezTo>
                      <a:pt x="5341" y="3121"/>
                      <a:pt x="5095" y="3226"/>
                      <a:pt x="4895" y="3427"/>
                    </a:cubicBezTo>
                    <a:cubicBezTo>
                      <a:pt x="4812" y="3334"/>
                      <a:pt x="4729" y="3237"/>
                      <a:pt x="4643" y="3144"/>
                    </a:cubicBezTo>
                    <a:cubicBezTo>
                      <a:pt x="4438" y="2922"/>
                      <a:pt x="4185" y="2823"/>
                      <a:pt x="3899" y="2823"/>
                    </a:cubicBezTo>
                    <a:cubicBezTo>
                      <a:pt x="3864" y="2823"/>
                      <a:pt x="3829" y="2825"/>
                      <a:pt x="3793" y="2827"/>
                    </a:cubicBezTo>
                    <a:cubicBezTo>
                      <a:pt x="3780" y="2827"/>
                      <a:pt x="3767" y="2827"/>
                      <a:pt x="3753" y="2831"/>
                    </a:cubicBezTo>
                    <a:cubicBezTo>
                      <a:pt x="3710" y="2835"/>
                      <a:pt x="3676" y="2837"/>
                      <a:pt x="3647" y="2837"/>
                    </a:cubicBezTo>
                    <a:cubicBezTo>
                      <a:pt x="3531" y="2837"/>
                      <a:pt x="3521" y="2797"/>
                      <a:pt x="3481" y="2601"/>
                    </a:cubicBezTo>
                    <a:cubicBezTo>
                      <a:pt x="4560" y="2292"/>
                      <a:pt x="5642" y="2140"/>
                      <a:pt x="6731" y="2140"/>
                    </a:cubicBezTo>
                    <a:close/>
                    <a:moveTo>
                      <a:pt x="10873" y="2951"/>
                    </a:moveTo>
                    <a:cubicBezTo>
                      <a:pt x="11229" y="3114"/>
                      <a:pt x="11559" y="3304"/>
                      <a:pt x="11848" y="3523"/>
                    </a:cubicBezTo>
                    <a:cubicBezTo>
                      <a:pt x="11748" y="3750"/>
                      <a:pt x="11659" y="3957"/>
                      <a:pt x="11569" y="4163"/>
                    </a:cubicBezTo>
                    <a:cubicBezTo>
                      <a:pt x="11506" y="4151"/>
                      <a:pt x="11423" y="4125"/>
                      <a:pt x="11339" y="4125"/>
                    </a:cubicBezTo>
                    <a:cubicBezTo>
                      <a:pt x="11330" y="4125"/>
                      <a:pt x="11322" y="4125"/>
                      <a:pt x="11313" y="4126"/>
                    </a:cubicBezTo>
                    <a:cubicBezTo>
                      <a:pt x="11219" y="4133"/>
                      <a:pt x="11133" y="4173"/>
                      <a:pt x="11029" y="4203"/>
                    </a:cubicBezTo>
                    <a:cubicBezTo>
                      <a:pt x="10986" y="3910"/>
                      <a:pt x="10889" y="3620"/>
                      <a:pt x="10623" y="3417"/>
                    </a:cubicBezTo>
                    <a:cubicBezTo>
                      <a:pt x="10706" y="3261"/>
                      <a:pt x="10786" y="3111"/>
                      <a:pt x="10873" y="2951"/>
                    </a:cubicBezTo>
                    <a:close/>
                    <a:moveTo>
                      <a:pt x="7432" y="2912"/>
                    </a:moveTo>
                    <a:cubicBezTo>
                      <a:pt x="7516" y="2912"/>
                      <a:pt x="7602" y="2921"/>
                      <a:pt x="7689" y="2941"/>
                    </a:cubicBezTo>
                    <a:cubicBezTo>
                      <a:pt x="7866" y="2981"/>
                      <a:pt x="7999" y="3084"/>
                      <a:pt x="8103" y="3247"/>
                    </a:cubicBezTo>
                    <a:cubicBezTo>
                      <a:pt x="7713" y="3571"/>
                      <a:pt x="7393" y="3946"/>
                      <a:pt x="7110" y="4353"/>
                    </a:cubicBezTo>
                    <a:cubicBezTo>
                      <a:pt x="6876" y="4228"/>
                      <a:pt x="6662" y="4165"/>
                      <a:pt x="6456" y="4165"/>
                    </a:cubicBezTo>
                    <a:cubicBezTo>
                      <a:pt x="6167" y="4165"/>
                      <a:pt x="5894" y="4290"/>
                      <a:pt x="5608" y="4542"/>
                    </a:cubicBezTo>
                    <a:cubicBezTo>
                      <a:pt x="5412" y="4230"/>
                      <a:pt x="5215" y="3917"/>
                      <a:pt x="5019" y="3603"/>
                    </a:cubicBezTo>
                    <a:cubicBezTo>
                      <a:pt x="5148" y="3442"/>
                      <a:pt x="5377" y="3348"/>
                      <a:pt x="5595" y="3348"/>
                    </a:cubicBezTo>
                    <a:cubicBezTo>
                      <a:pt x="5688" y="3348"/>
                      <a:pt x="5778" y="3365"/>
                      <a:pt x="5858" y="3400"/>
                    </a:cubicBezTo>
                    <a:cubicBezTo>
                      <a:pt x="5942" y="3440"/>
                      <a:pt x="6031" y="3474"/>
                      <a:pt x="6111" y="3517"/>
                    </a:cubicBezTo>
                    <a:cubicBezTo>
                      <a:pt x="6139" y="3532"/>
                      <a:pt x="6163" y="3539"/>
                      <a:pt x="6185" y="3539"/>
                    </a:cubicBezTo>
                    <a:cubicBezTo>
                      <a:pt x="6226" y="3539"/>
                      <a:pt x="6259" y="3515"/>
                      <a:pt x="6291" y="3474"/>
                    </a:cubicBezTo>
                    <a:cubicBezTo>
                      <a:pt x="6434" y="3297"/>
                      <a:pt x="6604" y="3154"/>
                      <a:pt x="6810" y="3061"/>
                    </a:cubicBezTo>
                    <a:cubicBezTo>
                      <a:pt x="7013" y="2970"/>
                      <a:pt x="7218" y="2912"/>
                      <a:pt x="7432" y="2912"/>
                    </a:cubicBezTo>
                    <a:close/>
                    <a:moveTo>
                      <a:pt x="6481" y="4413"/>
                    </a:moveTo>
                    <a:cubicBezTo>
                      <a:pt x="6558" y="4413"/>
                      <a:pt x="6637" y="4421"/>
                      <a:pt x="6718" y="4436"/>
                    </a:cubicBezTo>
                    <a:cubicBezTo>
                      <a:pt x="6804" y="4453"/>
                      <a:pt x="6887" y="4502"/>
                      <a:pt x="6980" y="4539"/>
                    </a:cubicBezTo>
                    <a:cubicBezTo>
                      <a:pt x="6750" y="4919"/>
                      <a:pt x="6534" y="5272"/>
                      <a:pt x="6314" y="5632"/>
                    </a:cubicBezTo>
                    <a:cubicBezTo>
                      <a:pt x="6224" y="5575"/>
                      <a:pt x="6138" y="5529"/>
                      <a:pt x="6085" y="5418"/>
                    </a:cubicBezTo>
                    <a:cubicBezTo>
                      <a:pt x="5988" y="5209"/>
                      <a:pt x="5865" y="5012"/>
                      <a:pt x="5751" y="4813"/>
                    </a:cubicBezTo>
                    <a:cubicBezTo>
                      <a:pt x="5722" y="4759"/>
                      <a:pt x="5725" y="4729"/>
                      <a:pt x="5774" y="4686"/>
                    </a:cubicBezTo>
                    <a:cubicBezTo>
                      <a:pt x="5985" y="4501"/>
                      <a:pt x="6221" y="4413"/>
                      <a:pt x="6481" y="4413"/>
                    </a:cubicBezTo>
                    <a:close/>
                    <a:moveTo>
                      <a:pt x="1862" y="4573"/>
                    </a:moveTo>
                    <a:cubicBezTo>
                      <a:pt x="1889" y="4759"/>
                      <a:pt x="1909" y="4949"/>
                      <a:pt x="1946" y="5132"/>
                    </a:cubicBezTo>
                    <a:cubicBezTo>
                      <a:pt x="1978" y="5315"/>
                      <a:pt x="2032" y="5495"/>
                      <a:pt x="2078" y="5681"/>
                    </a:cubicBezTo>
                    <a:cubicBezTo>
                      <a:pt x="1988" y="5659"/>
                      <a:pt x="1902" y="5648"/>
                      <a:pt x="1820" y="5648"/>
                    </a:cubicBezTo>
                    <a:cubicBezTo>
                      <a:pt x="1498" y="5648"/>
                      <a:pt x="1239" y="5814"/>
                      <a:pt x="1026" y="6101"/>
                    </a:cubicBezTo>
                    <a:cubicBezTo>
                      <a:pt x="979" y="5475"/>
                      <a:pt x="1239" y="4759"/>
                      <a:pt x="1862" y="4573"/>
                    </a:cubicBezTo>
                    <a:close/>
                    <a:moveTo>
                      <a:pt x="3801" y="3061"/>
                    </a:moveTo>
                    <a:cubicBezTo>
                      <a:pt x="3893" y="3061"/>
                      <a:pt x="3986" y="3067"/>
                      <a:pt x="4080" y="3078"/>
                    </a:cubicBezTo>
                    <a:cubicBezTo>
                      <a:pt x="4223" y="3094"/>
                      <a:pt x="4340" y="3171"/>
                      <a:pt x="4433" y="3274"/>
                    </a:cubicBezTo>
                    <a:cubicBezTo>
                      <a:pt x="4569" y="3431"/>
                      <a:pt x="4712" y="3583"/>
                      <a:pt x="4819" y="3757"/>
                    </a:cubicBezTo>
                    <a:cubicBezTo>
                      <a:pt x="5155" y="4290"/>
                      <a:pt x="5475" y="4829"/>
                      <a:pt x="5802" y="5365"/>
                    </a:cubicBezTo>
                    <a:cubicBezTo>
                      <a:pt x="5808" y="5375"/>
                      <a:pt x="5808" y="5385"/>
                      <a:pt x="5814" y="5402"/>
                    </a:cubicBezTo>
                    <a:cubicBezTo>
                      <a:pt x="5688" y="5383"/>
                      <a:pt x="5565" y="5374"/>
                      <a:pt x="5447" y="5374"/>
                    </a:cubicBezTo>
                    <a:cubicBezTo>
                      <a:pt x="4813" y="5374"/>
                      <a:pt x="4310" y="5647"/>
                      <a:pt x="3970" y="6284"/>
                    </a:cubicBezTo>
                    <a:cubicBezTo>
                      <a:pt x="3864" y="6260"/>
                      <a:pt x="3759" y="6247"/>
                      <a:pt x="3657" y="6247"/>
                    </a:cubicBezTo>
                    <a:cubicBezTo>
                      <a:pt x="3402" y="6247"/>
                      <a:pt x="3162" y="6331"/>
                      <a:pt x="2948" y="6551"/>
                    </a:cubicBezTo>
                    <a:cubicBezTo>
                      <a:pt x="2857" y="6428"/>
                      <a:pt x="2765" y="6308"/>
                      <a:pt x="2674" y="6184"/>
                    </a:cubicBezTo>
                    <a:cubicBezTo>
                      <a:pt x="2568" y="6031"/>
                      <a:pt x="2458" y="5888"/>
                      <a:pt x="2295" y="5792"/>
                    </a:cubicBezTo>
                    <a:cubicBezTo>
                      <a:pt x="2272" y="5778"/>
                      <a:pt x="2255" y="5744"/>
                      <a:pt x="2252" y="5718"/>
                    </a:cubicBezTo>
                    <a:cubicBezTo>
                      <a:pt x="2195" y="5338"/>
                      <a:pt x="2135" y="4959"/>
                      <a:pt x="2089" y="4579"/>
                    </a:cubicBezTo>
                    <a:cubicBezTo>
                      <a:pt x="2032" y="4103"/>
                      <a:pt x="2248" y="3760"/>
                      <a:pt x="2634" y="3511"/>
                    </a:cubicBezTo>
                    <a:cubicBezTo>
                      <a:pt x="2754" y="3434"/>
                      <a:pt x="2881" y="3364"/>
                      <a:pt x="3001" y="3284"/>
                    </a:cubicBezTo>
                    <a:cubicBezTo>
                      <a:pt x="3252" y="3118"/>
                      <a:pt x="3521" y="3061"/>
                      <a:pt x="3801" y="3061"/>
                    </a:cubicBezTo>
                    <a:close/>
                    <a:moveTo>
                      <a:pt x="2075" y="3184"/>
                    </a:moveTo>
                    <a:cubicBezTo>
                      <a:pt x="2145" y="3284"/>
                      <a:pt x="2212" y="3384"/>
                      <a:pt x="2278" y="3480"/>
                    </a:cubicBezTo>
                    <a:cubicBezTo>
                      <a:pt x="1926" y="3957"/>
                      <a:pt x="1922" y="3963"/>
                      <a:pt x="1862" y="4343"/>
                    </a:cubicBezTo>
                    <a:cubicBezTo>
                      <a:pt x="1566" y="4383"/>
                      <a:pt x="1336" y="4546"/>
                      <a:pt x="1163" y="4769"/>
                    </a:cubicBezTo>
                    <a:cubicBezTo>
                      <a:pt x="863" y="5152"/>
                      <a:pt x="747" y="5595"/>
                      <a:pt x="813" y="6078"/>
                    </a:cubicBezTo>
                    <a:cubicBezTo>
                      <a:pt x="823" y="6154"/>
                      <a:pt x="867" y="6228"/>
                      <a:pt x="890" y="6304"/>
                    </a:cubicBezTo>
                    <a:cubicBezTo>
                      <a:pt x="899" y="6331"/>
                      <a:pt x="903" y="6361"/>
                      <a:pt x="899" y="6388"/>
                    </a:cubicBezTo>
                    <a:cubicBezTo>
                      <a:pt x="890" y="6444"/>
                      <a:pt x="876" y="6504"/>
                      <a:pt x="863" y="6560"/>
                    </a:cubicBezTo>
                    <a:cubicBezTo>
                      <a:pt x="853" y="6568"/>
                      <a:pt x="839" y="6574"/>
                      <a:pt x="830" y="6580"/>
                    </a:cubicBezTo>
                    <a:cubicBezTo>
                      <a:pt x="730" y="6421"/>
                      <a:pt x="616" y="6268"/>
                      <a:pt x="533" y="6101"/>
                    </a:cubicBezTo>
                    <a:cubicBezTo>
                      <a:pt x="237" y="5505"/>
                      <a:pt x="310" y="4929"/>
                      <a:pt x="670" y="4383"/>
                    </a:cubicBezTo>
                    <a:cubicBezTo>
                      <a:pt x="1019" y="3850"/>
                      <a:pt x="1519" y="3494"/>
                      <a:pt x="2075" y="3184"/>
                    </a:cubicBezTo>
                    <a:close/>
                    <a:moveTo>
                      <a:pt x="12679" y="3241"/>
                    </a:moveTo>
                    <a:cubicBezTo>
                      <a:pt x="12847" y="3241"/>
                      <a:pt x="13005" y="3364"/>
                      <a:pt x="13071" y="3560"/>
                    </a:cubicBezTo>
                    <a:cubicBezTo>
                      <a:pt x="13127" y="3730"/>
                      <a:pt x="13174" y="3913"/>
                      <a:pt x="13164" y="4090"/>
                    </a:cubicBezTo>
                    <a:cubicBezTo>
                      <a:pt x="13131" y="4762"/>
                      <a:pt x="13001" y="5422"/>
                      <a:pt x="12691" y="6031"/>
                    </a:cubicBezTo>
                    <a:cubicBezTo>
                      <a:pt x="12498" y="6421"/>
                      <a:pt x="12198" y="6723"/>
                      <a:pt x="11852" y="6994"/>
                    </a:cubicBezTo>
                    <a:cubicBezTo>
                      <a:pt x="11779" y="6774"/>
                      <a:pt x="11719" y="6597"/>
                      <a:pt x="11642" y="6371"/>
                    </a:cubicBezTo>
                    <a:cubicBezTo>
                      <a:pt x="11642" y="6371"/>
                      <a:pt x="11642" y="6371"/>
                      <a:pt x="11641" y="6371"/>
                    </a:cubicBezTo>
                    <a:cubicBezTo>
                      <a:pt x="11640" y="6371"/>
                      <a:pt x="11643" y="6360"/>
                      <a:pt x="11653" y="6354"/>
                    </a:cubicBezTo>
                    <a:cubicBezTo>
                      <a:pt x="11879" y="6158"/>
                      <a:pt x="12019" y="5872"/>
                      <a:pt x="12165" y="5615"/>
                    </a:cubicBezTo>
                    <a:cubicBezTo>
                      <a:pt x="12185" y="5581"/>
                      <a:pt x="12232" y="5555"/>
                      <a:pt x="12268" y="5541"/>
                    </a:cubicBezTo>
                    <a:cubicBezTo>
                      <a:pt x="12392" y="5501"/>
                      <a:pt x="12521" y="5472"/>
                      <a:pt x="12641" y="5429"/>
                    </a:cubicBezTo>
                    <a:cubicBezTo>
                      <a:pt x="12681" y="5415"/>
                      <a:pt x="12755" y="5389"/>
                      <a:pt x="12735" y="5329"/>
                    </a:cubicBezTo>
                    <a:cubicBezTo>
                      <a:pt x="12719" y="5282"/>
                      <a:pt x="12672" y="5274"/>
                      <a:pt x="12631" y="5274"/>
                    </a:cubicBezTo>
                    <a:cubicBezTo>
                      <a:pt x="12619" y="5274"/>
                      <a:pt x="12608" y="5275"/>
                      <a:pt x="12598" y="5275"/>
                    </a:cubicBezTo>
                    <a:cubicBezTo>
                      <a:pt x="12501" y="5289"/>
                      <a:pt x="12405" y="5318"/>
                      <a:pt x="12298" y="5345"/>
                    </a:cubicBezTo>
                    <a:cubicBezTo>
                      <a:pt x="12312" y="5305"/>
                      <a:pt x="12325" y="5269"/>
                      <a:pt x="12341" y="5235"/>
                    </a:cubicBezTo>
                    <a:cubicBezTo>
                      <a:pt x="12524" y="4825"/>
                      <a:pt x="12655" y="4403"/>
                      <a:pt x="12744" y="3966"/>
                    </a:cubicBezTo>
                    <a:cubicBezTo>
                      <a:pt x="12758" y="3903"/>
                      <a:pt x="12784" y="3783"/>
                      <a:pt x="12724" y="3766"/>
                    </a:cubicBezTo>
                    <a:cubicBezTo>
                      <a:pt x="12723" y="3766"/>
                      <a:pt x="12722" y="3766"/>
                      <a:pt x="12720" y="3766"/>
                    </a:cubicBezTo>
                    <a:cubicBezTo>
                      <a:pt x="12660" y="3766"/>
                      <a:pt x="12505" y="4190"/>
                      <a:pt x="12392" y="4522"/>
                    </a:cubicBezTo>
                    <a:cubicBezTo>
                      <a:pt x="12358" y="4436"/>
                      <a:pt x="12335" y="4363"/>
                      <a:pt x="12301" y="4293"/>
                    </a:cubicBezTo>
                    <a:cubicBezTo>
                      <a:pt x="12268" y="4223"/>
                      <a:pt x="12235" y="4153"/>
                      <a:pt x="12192" y="4093"/>
                    </a:cubicBezTo>
                    <a:cubicBezTo>
                      <a:pt x="12179" y="4072"/>
                      <a:pt x="12157" y="4044"/>
                      <a:pt x="12126" y="4044"/>
                    </a:cubicBezTo>
                    <a:cubicBezTo>
                      <a:pt x="12119" y="4044"/>
                      <a:pt x="12110" y="4046"/>
                      <a:pt x="12102" y="4050"/>
                    </a:cubicBezTo>
                    <a:cubicBezTo>
                      <a:pt x="12055" y="4066"/>
                      <a:pt x="12072" y="4113"/>
                      <a:pt x="12082" y="4136"/>
                    </a:cubicBezTo>
                    <a:cubicBezTo>
                      <a:pt x="12142" y="4336"/>
                      <a:pt x="12208" y="4530"/>
                      <a:pt x="12272" y="4725"/>
                    </a:cubicBezTo>
                    <a:cubicBezTo>
                      <a:pt x="12281" y="4756"/>
                      <a:pt x="12295" y="4796"/>
                      <a:pt x="12285" y="4819"/>
                    </a:cubicBezTo>
                    <a:cubicBezTo>
                      <a:pt x="12135" y="5142"/>
                      <a:pt x="11985" y="5462"/>
                      <a:pt x="11836" y="5781"/>
                    </a:cubicBezTo>
                    <a:cubicBezTo>
                      <a:pt x="11832" y="5784"/>
                      <a:pt x="11825" y="5792"/>
                      <a:pt x="11819" y="5795"/>
                    </a:cubicBezTo>
                    <a:cubicBezTo>
                      <a:pt x="11728" y="5535"/>
                      <a:pt x="11642" y="5279"/>
                      <a:pt x="11553" y="5025"/>
                    </a:cubicBezTo>
                    <a:cubicBezTo>
                      <a:pt x="11525" y="4956"/>
                      <a:pt x="11489" y="4889"/>
                      <a:pt x="11453" y="4829"/>
                    </a:cubicBezTo>
                    <a:cubicBezTo>
                      <a:pt x="11444" y="4812"/>
                      <a:pt x="11410" y="4795"/>
                      <a:pt x="11394" y="4795"/>
                    </a:cubicBezTo>
                    <a:cubicBezTo>
                      <a:pt x="11392" y="4795"/>
                      <a:pt x="11390" y="4795"/>
                      <a:pt x="11389" y="4796"/>
                    </a:cubicBezTo>
                    <a:cubicBezTo>
                      <a:pt x="11369" y="4809"/>
                      <a:pt x="11349" y="4842"/>
                      <a:pt x="11353" y="4865"/>
                    </a:cubicBezTo>
                    <a:cubicBezTo>
                      <a:pt x="11362" y="4936"/>
                      <a:pt x="11379" y="5009"/>
                      <a:pt x="11399" y="5079"/>
                    </a:cubicBezTo>
                    <a:cubicBezTo>
                      <a:pt x="11486" y="5398"/>
                      <a:pt x="11579" y="5715"/>
                      <a:pt x="11656" y="6035"/>
                    </a:cubicBezTo>
                    <a:cubicBezTo>
                      <a:pt x="11669" y="6091"/>
                      <a:pt x="11609" y="6164"/>
                      <a:pt x="11589" y="6221"/>
                    </a:cubicBezTo>
                    <a:cubicBezTo>
                      <a:pt x="11436" y="6035"/>
                      <a:pt x="11299" y="5844"/>
                      <a:pt x="11139" y="5678"/>
                    </a:cubicBezTo>
                    <a:cubicBezTo>
                      <a:pt x="11053" y="5589"/>
                      <a:pt x="11020" y="5509"/>
                      <a:pt x="11029" y="5378"/>
                    </a:cubicBezTo>
                    <a:cubicBezTo>
                      <a:pt x="11053" y="5095"/>
                      <a:pt x="11046" y="4805"/>
                      <a:pt x="11056" y="4519"/>
                    </a:cubicBezTo>
                    <a:cubicBezTo>
                      <a:pt x="11056" y="4493"/>
                      <a:pt x="11066" y="4456"/>
                      <a:pt x="11083" y="4439"/>
                    </a:cubicBezTo>
                    <a:cubicBezTo>
                      <a:pt x="11164" y="4363"/>
                      <a:pt x="11251" y="4326"/>
                      <a:pt x="11337" y="4326"/>
                    </a:cubicBezTo>
                    <a:cubicBezTo>
                      <a:pt x="11441" y="4326"/>
                      <a:pt x="11542" y="4382"/>
                      <a:pt x="11622" y="4490"/>
                    </a:cubicBezTo>
                    <a:cubicBezTo>
                      <a:pt x="11685" y="4576"/>
                      <a:pt x="11748" y="4662"/>
                      <a:pt x="11812" y="4745"/>
                    </a:cubicBezTo>
                    <a:cubicBezTo>
                      <a:pt x="11822" y="4759"/>
                      <a:pt x="11839" y="4765"/>
                      <a:pt x="11876" y="4789"/>
                    </a:cubicBezTo>
                    <a:cubicBezTo>
                      <a:pt x="11868" y="4713"/>
                      <a:pt x="11868" y="4656"/>
                      <a:pt x="11859" y="4599"/>
                    </a:cubicBezTo>
                    <a:cubicBezTo>
                      <a:pt x="11848" y="4536"/>
                      <a:pt x="11828" y="4470"/>
                      <a:pt x="11812" y="4406"/>
                    </a:cubicBezTo>
                    <a:cubicBezTo>
                      <a:pt x="11765" y="4186"/>
                      <a:pt x="11805" y="3986"/>
                      <a:pt x="11935" y="3806"/>
                    </a:cubicBezTo>
                    <a:cubicBezTo>
                      <a:pt x="12015" y="3694"/>
                      <a:pt x="12082" y="3567"/>
                      <a:pt x="12182" y="3480"/>
                    </a:cubicBezTo>
                    <a:cubicBezTo>
                      <a:pt x="12295" y="3384"/>
                      <a:pt x="12435" y="3301"/>
                      <a:pt x="12575" y="3257"/>
                    </a:cubicBezTo>
                    <a:cubicBezTo>
                      <a:pt x="12609" y="3247"/>
                      <a:pt x="12644" y="3241"/>
                      <a:pt x="12679" y="3241"/>
                    </a:cubicBezTo>
                    <a:close/>
                    <a:moveTo>
                      <a:pt x="5450" y="5596"/>
                    </a:moveTo>
                    <a:cubicBezTo>
                      <a:pt x="5718" y="5596"/>
                      <a:pt x="5984" y="5671"/>
                      <a:pt x="6211" y="5838"/>
                    </a:cubicBezTo>
                    <a:cubicBezTo>
                      <a:pt x="6034" y="6288"/>
                      <a:pt x="5811" y="6720"/>
                      <a:pt x="5742" y="7217"/>
                    </a:cubicBezTo>
                    <a:cubicBezTo>
                      <a:pt x="5581" y="7146"/>
                      <a:pt x="5421" y="7105"/>
                      <a:pt x="5262" y="7105"/>
                    </a:cubicBezTo>
                    <a:cubicBezTo>
                      <a:pt x="5105" y="7105"/>
                      <a:pt x="4948" y="7145"/>
                      <a:pt x="4792" y="7240"/>
                    </a:cubicBezTo>
                    <a:cubicBezTo>
                      <a:pt x="4643" y="6883"/>
                      <a:pt x="4513" y="6524"/>
                      <a:pt x="4136" y="6351"/>
                    </a:cubicBezTo>
                    <a:cubicBezTo>
                      <a:pt x="4376" y="5896"/>
                      <a:pt x="4915" y="5596"/>
                      <a:pt x="5450" y="5596"/>
                    </a:cubicBezTo>
                    <a:close/>
                    <a:moveTo>
                      <a:pt x="10290" y="5527"/>
                    </a:moveTo>
                    <a:cubicBezTo>
                      <a:pt x="10498" y="5527"/>
                      <a:pt x="10683" y="5607"/>
                      <a:pt x="10853" y="5748"/>
                    </a:cubicBezTo>
                    <a:cubicBezTo>
                      <a:pt x="11193" y="6028"/>
                      <a:pt x="11413" y="6388"/>
                      <a:pt x="11542" y="6807"/>
                    </a:cubicBezTo>
                    <a:cubicBezTo>
                      <a:pt x="11569" y="6887"/>
                      <a:pt x="11589" y="6974"/>
                      <a:pt x="11616" y="7057"/>
                    </a:cubicBezTo>
                    <a:cubicBezTo>
                      <a:pt x="11639" y="7123"/>
                      <a:pt x="11622" y="7163"/>
                      <a:pt x="11559" y="7203"/>
                    </a:cubicBezTo>
                    <a:cubicBezTo>
                      <a:pt x="11069" y="7519"/>
                      <a:pt x="10543" y="7753"/>
                      <a:pt x="9994" y="7936"/>
                    </a:cubicBezTo>
                    <a:cubicBezTo>
                      <a:pt x="9488" y="8106"/>
                      <a:pt x="8971" y="8226"/>
                      <a:pt x="8445" y="8312"/>
                    </a:cubicBezTo>
                    <a:cubicBezTo>
                      <a:pt x="8405" y="8319"/>
                      <a:pt x="8369" y="8326"/>
                      <a:pt x="8322" y="8329"/>
                    </a:cubicBezTo>
                    <a:cubicBezTo>
                      <a:pt x="8312" y="8033"/>
                      <a:pt x="8352" y="7750"/>
                      <a:pt x="8422" y="7470"/>
                    </a:cubicBezTo>
                    <a:cubicBezTo>
                      <a:pt x="8528" y="7023"/>
                      <a:pt x="8682" y="6594"/>
                      <a:pt x="8985" y="6231"/>
                    </a:cubicBezTo>
                    <a:cubicBezTo>
                      <a:pt x="9285" y="5872"/>
                      <a:pt x="9655" y="5638"/>
                      <a:pt x="10117" y="5545"/>
                    </a:cubicBezTo>
                    <a:cubicBezTo>
                      <a:pt x="10177" y="5533"/>
                      <a:pt x="10234" y="5527"/>
                      <a:pt x="10290" y="5527"/>
                    </a:cubicBezTo>
                    <a:close/>
                    <a:moveTo>
                      <a:pt x="1805" y="5877"/>
                    </a:moveTo>
                    <a:cubicBezTo>
                      <a:pt x="2005" y="5877"/>
                      <a:pt x="2206" y="5968"/>
                      <a:pt x="2352" y="6151"/>
                    </a:cubicBezTo>
                    <a:cubicBezTo>
                      <a:pt x="2508" y="6344"/>
                      <a:pt x="2648" y="6548"/>
                      <a:pt x="2794" y="6747"/>
                    </a:cubicBezTo>
                    <a:cubicBezTo>
                      <a:pt x="2850" y="6822"/>
                      <a:pt x="2902" y="6861"/>
                      <a:pt x="2953" y="6861"/>
                    </a:cubicBezTo>
                    <a:cubicBezTo>
                      <a:pt x="3000" y="6861"/>
                      <a:pt x="3046" y="6827"/>
                      <a:pt x="3094" y="6757"/>
                    </a:cubicBezTo>
                    <a:cubicBezTo>
                      <a:pt x="3210" y="6587"/>
                      <a:pt x="3433" y="6492"/>
                      <a:pt x="3666" y="6492"/>
                    </a:cubicBezTo>
                    <a:cubicBezTo>
                      <a:pt x="3931" y="6492"/>
                      <a:pt x="4208" y="6614"/>
                      <a:pt x="4353" y="6887"/>
                    </a:cubicBezTo>
                    <a:cubicBezTo>
                      <a:pt x="4443" y="7057"/>
                      <a:pt x="4513" y="7237"/>
                      <a:pt x="4580" y="7420"/>
                    </a:cubicBezTo>
                    <a:cubicBezTo>
                      <a:pt x="4618" y="7521"/>
                      <a:pt x="4661" y="7571"/>
                      <a:pt x="4720" y="7571"/>
                    </a:cubicBezTo>
                    <a:cubicBezTo>
                      <a:pt x="4759" y="7571"/>
                      <a:pt x="4804" y="7550"/>
                      <a:pt x="4859" y="7507"/>
                    </a:cubicBezTo>
                    <a:cubicBezTo>
                      <a:pt x="4982" y="7409"/>
                      <a:pt x="5113" y="7355"/>
                      <a:pt x="5256" y="7355"/>
                    </a:cubicBezTo>
                    <a:cubicBezTo>
                      <a:pt x="5307" y="7355"/>
                      <a:pt x="5360" y="7362"/>
                      <a:pt x="5415" y="7376"/>
                    </a:cubicBezTo>
                    <a:cubicBezTo>
                      <a:pt x="5834" y="7490"/>
                      <a:pt x="6158" y="7710"/>
                      <a:pt x="6258" y="8166"/>
                    </a:cubicBezTo>
                    <a:cubicBezTo>
                      <a:pt x="6261" y="8182"/>
                      <a:pt x="6268" y="8199"/>
                      <a:pt x="6268" y="8216"/>
                    </a:cubicBezTo>
                    <a:cubicBezTo>
                      <a:pt x="6274" y="8292"/>
                      <a:pt x="6281" y="8369"/>
                      <a:pt x="6288" y="8455"/>
                    </a:cubicBezTo>
                    <a:cubicBezTo>
                      <a:pt x="6217" y="8455"/>
                      <a:pt x="6150" y="8457"/>
                      <a:pt x="6086" y="8457"/>
                    </a:cubicBezTo>
                    <a:cubicBezTo>
                      <a:pt x="6054" y="8457"/>
                      <a:pt x="6022" y="8456"/>
                      <a:pt x="5991" y="8455"/>
                    </a:cubicBezTo>
                    <a:cubicBezTo>
                      <a:pt x="4855" y="8402"/>
                      <a:pt x="3750" y="8212"/>
                      <a:pt x="2691" y="7793"/>
                    </a:cubicBezTo>
                    <a:cubicBezTo>
                      <a:pt x="2129" y="7570"/>
                      <a:pt x="1603" y="7283"/>
                      <a:pt x="1143" y="6880"/>
                    </a:cubicBezTo>
                    <a:cubicBezTo>
                      <a:pt x="1076" y="6823"/>
                      <a:pt x="1046" y="6763"/>
                      <a:pt x="1056" y="6674"/>
                    </a:cubicBezTo>
                    <a:cubicBezTo>
                      <a:pt x="1076" y="6471"/>
                      <a:pt x="1143" y="6291"/>
                      <a:pt x="1273" y="6134"/>
                    </a:cubicBezTo>
                    <a:cubicBezTo>
                      <a:pt x="1417" y="5962"/>
                      <a:pt x="1611" y="5877"/>
                      <a:pt x="1805" y="5877"/>
                    </a:cubicBezTo>
                    <a:close/>
                    <a:moveTo>
                      <a:pt x="9127" y="3177"/>
                    </a:moveTo>
                    <a:cubicBezTo>
                      <a:pt x="9204" y="3177"/>
                      <a:pt x="9284" y="3181"/>
                      <a:pt x="9364" y="3191"/>
                    </a:cubicBezTo>
                    <a:cubicBezTo>
                      <a:pt x="9478" y="3204"/>
                      <a:pt x="9595" y="3231"/>
                      <a:pt x="9710" y="3244"/>
                    </a:cubicBezTo>
                    <a:cubicBezTo>
                      <a:pt x="10057" y="3284"/>
                      <a:pt x="10327" y="3464"/>
                      <a:pt x="10563" y="3707"/>
                    </a:cubicBezTo>
                    <a:cubicBezTo>
                      <a:pt x="10706" y="3857"/>
                      <a:pt x="10763" y="4046"/>
                      <a:pt x="10777" y="4236"/>
                    </a:cubicBezTo>
                    <a:cubicBezTo>
                      <a:pt x="10803" y="4619"/>
                      <a:pt x="10806" y="5002"/>
                      <a:pt x="10820" y="5405"/>
                    </a:cubicBezTo>
                    <a:cubicBezTo>
                      <a:pt x="10627" y="5318"/>
                      <a:pt x="10445" y="5282"/>
                      <a:pt x="10272" y="5282"/>
                    </a:cubicBezTo>
                    <a:cubicBezTo>
                      <a:pt x="9906" y="5282"/>
                      <a:pt x="9579" y="5447"/>
                      <a:pt x="9265" y="5655"/>
                    </a:cubicBezTo>
                    <a:cubicBezTo>
                      <a:pt x="8891" y="5901"/>
                      <a:pt x="8636" y="6254"/>
                      <a:pt x="8459" y="6660"/>
                    </a:cubicBezTo>
                    <a:cubicBezTo>
                      <a:pt x="8279" y="7067"/>
                      <a:pt x="8166" y="7493"/>
                      <a:pt x="8146" y="7939"/>
                    </a:cubicBezTo>
                    <a:cubicBezTo>
                      <a:pt x="8142" y="8072"/>
                      <a:pt x="8162" y="8209"/>
                      <a:pt x="8172" y="8352"/>
                    </a:cubicBezTo>
                    <a:cubicBezTo>
                      <a:pt x="7660" y="8426"/>
                      <a:pt x="7131" y="8466"/>
                      <a:pt x="6596" y="8466"/>
                    </a:cubicBezTo>
                    <a:cubicBezTo>
                      <a:pt x="6575" y="8466"/>
                      <a:pt x="6554" y="8466"/>
                      <a:pt x="6534" y="8466"/>
                    </a:cubicBezTo>
                    <a:cubicBezTo>
                      <a:pt x="6554" y="7913"/>
                      <a:pt x="6328" y="7516"/>
                      <a:pt x="5842" y="7267"/>
                    </a:cubicBezTo>
                    <a:cubicBezTo>
                      <a:pt x="6005" y="6887"/>
                      <a:pt x="6154" y="6508"/>
                      <a:pt x="6334" y="6144"/>
                    </a:cubicBezTo>
                    <a:cubicBezTo>
                      <a:pt x="6734" y="5329"/>
                      <a:pt x="7203" y="4556"/>
                      <a:pt x="7803" y="3866"/>
                    </a:cubicBezTo>
                    <a:cubicBezTo>
                      <a:pt x="7892" y="3763"/>
                      <a:pt x="7992" y="3671"/>
                      <a:pt x="8092" y="3577"/>
                    </a:cubicBezTo>
                    <a:cubicBezTo>
                      <a:pt x="8391" y="3297"/>
                      <a:pt x="8741" y="3177"/>
                      <a:pt x="9127" y="3177"/>
                    </a:cubicBezTo>
                    <a:close/>
                    <a:moveTo>
                      <a:pt x="13018" y="5792"/>
                    </a:moveTo>
                    <a:cubicBezTo>
                      <a:pt x="13018" y="5795"/>
                      <a:pt x="13027" y="5815"/>
                      <a:pt x="13027" y="5835"/>
                    </a:cubicBezTo>
                    <a:cubicBezTo>
                      <a:pt x="13038" y="6071"/>
                      <a:pt x="13047" y="6308"/>
                      <a:pt x="13051" y="6548"/>
                    </a:cubicBezTo>
                    <a:cubicBezTo>
                      <a:pt x="13051" y="6588"/>
                      <a:pt x="13031" y="6637"/>
                      <a:pt x="13007" y="6674"/>
                    </a:cubicBezTo>
                    <a:cubicBezTo>
                      <a:pt x="12855" y="6920"/>
                      <a:pt x="12652" y="7117"/>
                      <a:pt x="12428" y="7293"/>
                    </a:cubicBezTo>
                    <a:cubicBezTo>
                      <a:pt x="11565" y="7976"/>
                      <a:pt x="10600" y="8466"/>
                      <a:pt x="9544" y="8769"/>
                    </a:cubicBezTo>
                    <a:cubicBezTo>
                      <a:pt x="8554" y="9052"/>
                      <a:pt x="7541" y="9169"/>
                      <a:pt x="6519" y="9169"/>
                    </a:cubicBezTo>
                    <a:cubicBezTo>
                      <a:pt x="6284" y="9169"/>
                      <a:pt x="6048" y="9163"/>
                      <a:pt x="5811" y="9151"/>
                    </a:cubicBezTo>
                    <a:cubicBezTo>
                      <a:pt x="5362" y="9128"/>
                      <a:pt x="4906" y="9118"/>
                      <a:pt x="4463" y="9045"/>
                    </a:cubicBezTo>
                    <a:cubicBezTo>
                      <a:pt x="3884" y="8948"/>
                      <a:pt x="3327" y="8749"/>
                      <a:pt x="2778" y="8532"/>
                    </a:cubicBezTo>
                    <a:cubicBezTo>
                      <a:pt x="2478" y="8412"/>
                      <a:pt x="2169" y="8309"/>
                      <a:pt x="1886" y="8152"/>
                    </a:cubicBezTo>
                    <a:cubicBezTo>
                      <a:pt x="1469" y="7922"/>
                      <a:pt x="1066" y="7663"/>
                      <a:pt x="670" y="7396"/>
                    </a:cubicBezTo>
                    <a:cubicBezTo>
                      <a:pt x="527" y="7300"/>
                      <a:pt x="424" y="7143"/>
                      <a:pt x="304" y="7014"/>
                    </a:cubicBezTo>
                    <a:cubicBezTo>
                      <a:pt x="294" y="7003"/>
                      <a:pt x="287" y="6983"/>
                      <a:pt x="287" y="6970"/>
                    </a:cubicBezTo>
                    <a:lnTo>
                      <a:pt x="287" y="6131"/>
                    </a:lnTo>
                    <a:lnTo>
                      <a:pt x="317" y="6131"/>
                    </a:lnTo>
                    <a:cubicBezTo>
                      <a:pt x="807" y="7117"/>
                      <a:pt x="1675" y="7636"/>
                      <a:pt x="2645" y="8033"/>
                    </a:cubicBezTo>
                    <a:cubicBezTo>
                      <a:pt x="3510" y="8389"/>
                      <a:pt x="4420" y="8572"/>
                      <a:pt x="5352" y="8658"/>
                    </a:cubicBezTo>
                    <a:cubicBezTo>
                      <a:pt x="5744" y="8696"/>
                      <a:pt x="6137" y="8715"/>
                      <a:pt x="6529" y="8715"/>
                    </a:cubicBezTo>
                    <a:cubicBezTo>
                      <a:pt x="7211" y="8715"/>
                      <a:pt x="7892" y="8657"/>
                      <a:pt x="8568" y="8538"/>
                    </a:cubicBezTo>
                    <a:cubicBezTo>
                      <a:pt x="9584" y="8362"/>
                      <a:pt x="10560" y="8066"/>
                      <a:pt x="11449" y="7533"/>
                    </a:cubicBezTo>
                    <a:cubicBezTo>
                      <a:pt x="11955" y="7233"/>
                      <a:pt x="12408" y="6871"/>
                      <a:pt x="12724" y="6364"/>
                    </a:cubicBezTo>
                    <a:cubicBezTo>
                      <a:pt x="12838" y="6181"/>
                      <a:pt x="12921" y="5981"/>
                      <a:pt x="13018" y="5792"/>
                    </a:cubicBezTo>
                    <a:close/>
                    <a:moveTo>
                      <a:pt x="13021" y="7063"/>
                    </a:moveTo>
                    <a:cubicBezTo>
                      <a:pt x="12987" y="7423"/>
                      <a:pt x="12927" y="7762"/>
                      <a:pt x="12824" y="8089"/>
                    </a:cubicBezTo>
                    <a:cubicBezTo>
                      <a:pt x="12158" y="10224"/>
                      <a:pt x="10743" y="11649"/>
                      <a:pt x="8639" y="12331"/>
                    </a:cubicBezTo>
                    <a:cubicBezTo>
                      <a:pt x="7901" y="12571"/>
                      <a:pt x="7178" y="12691"/>
                      <a:pt x="6473" y="12691"/>
                    </a:cubicBezTo>
                    <a:cubicBezTo>
                      <a:pt x="5087" y="12691"/>
                      <a:pt x="3771" y="12226"/>
                      <a:pt x="2555" y="11292"/>
                    </a:cubicBezTo>
                    <a:cubicBezTo>
                      <a:pt x="1316" y="10344"/>
                      <a:pt x="587" y="9068"/>
                      <a:pt x="337" y="7523"/>
                    </a:cubicBezTo>
                    <a:cubicBezTo>
                      <a:pt x="330" y="7487"/>
                      <a:pt x="330" y="7453"/>
                      <a:pt x="327" y="7433"/>
                    </a:cubicBezTo>
                    <a:lnTo>
                      <a:pt x="327" y="7433"/>
                    </a:lnTo>
                    <a:cubicBezTo>
                      <a:pt x="580" y="7607"/>
                      <a:pt x="830" y="7790"/>
                      <a:pt x="1093" y="7953"/>
                    </a:cubicBezTo>
                    <a:cubicBezTo>
                      <a:pt x="1336" y="8109"/>
                      <a:pt x="1583" y="8266"/>
                      <a:pt x="1846" y="8389"/>
                    </a:cubicBezTo>
                    <a:cubicBezTo>
                      <a:pt x="2631" y="8755"/>
                      <a:pt x="3444" y="9055"/>
                      <a:pt x="4290" y="9248"/>
                    </a:cubicBezTo>
                    <a:cubicBezTo>
                      <a:pt x="4623" y="9321"/>
                      <a:pt x="4972" y="9348"/>
                      <a:pt x="5315" y="9358"/>
                    </a:cubicBezTo>
                    <a:cubicBezTo>
                      <a:pt x="5737" y="9368"/>
                      <a:pt x="6158" y="9376"/>
                      <a:pt x="6579" y="9376"/>
                    </a:cubicBezTo>
                    <a:cubicBezTo>
                      <a:pt x="6846" y="9376"/>
                      <a:pt x="7113" y="9373"/>
                      <a:pt x="7380" y="9365"/>
                    </a:cubicBezTo>
                    <a:cubicBezTo>
                      <a:pt x="8046" y="9348"/>
                      <a:pt x="8702" y="9218"/>
                      <a:pt x="9348" y="9058"/>
                    </a:cubicBezTo>
                    <a:cubicBezTo>
                      <a:pt x="10566" y="8752"/>
                      <a:pt x="11662" y="8199"/>
                      <a:pt x="12641" y="7416"/>
                    </a:cubicBezTo>
                    <a:cubicBezTo>
                      <a:pt x="12771" y="7313"/>
                      <a:pt x="12884" y="7190"/>
                      <a:pt x="13021" y="7063"/>
                    </a:cubicBezTo>
                    <a:close/>
                    <a:moveTo>
                      <a:pt x="10626" y="0"/>
                    </a:moveTo>
                    <a:cubicBezTo>
                      <a:pt x="10472" y="0"/>
                      <a:pt x="10321" y="44"/>
                      <a:pt x="10244" y="220"/>
                    </a:cubicBezTo>
                    <a:cubicBezTo>
                      <a:pt x="10054" y="650"/>
                      <a:pt x="9847" y="1073"/>
                      <a:pt x="9658" y="1502"/>
                    </a:cubicBezTo>
                    <a:cubicBezTo>
                      <a:pt x="9558" y="1736"/>
                      <a:pt x="9478" y="1979"/>
                      <a:pt x="9391" y="2215"/>
                    </a:cubicBezTo>
                    <a:cubicBezTo>
                      <a:pt x="9380" y="2215"/>
                      <a:pt x="9372" y="2217"/>
                      <a:pt x="9365" y="2217"/>
                    </a:cubicBezTo>
                    <a:cubicBezTo>
                      <a:pt x="9361" y="2217"/>
                      <a:pt x="9358" y="2216"/>
                      <a:pt x="9355" y="2215"/>
                    </a:cubicBezTo>
                    <a:cubicBezTo>
                      <a:pt x="9331" y="2212"/>
                      <a:pt x="9311" y="2208"/>
                      <a:pt x="9288" y="2202"/>
                    </a:cubicBezTo>
                    <a:cubicBezTo>
                      <a:pt x="8450" y="2012"/>
                      <a:pt x="7603" y="1920"/>
                      <a:pt x="6748" y="1920"/>
                    </a:cubicBezTo>
                    <a:cubicBezTo>
                      <a:pt x="6676" y="1920"/>
                      <a:pt x="6603" y="1921"/>
                      <a:pt x="6531" y="1922"/>
                    </a:cubicBezTo>
                    <a:cubicBezTo>
                      <a:pt x="5485" y="1935"/>
                      <a:pt x="4456" y="2072"/>
                      <a:pt x="3454" y="2375"/>
                    </a:cubicBezTo>
                    <a:cubicBezTo>
                      <a:pt x="3435" y="2381"/>
                      <a:pt x="3419" y="2385"/>
                      <a:pt x="3405" y="2385"/>
                    </a:cubicBezTo>
                    <a:cubicBezTo>
                      <a:pt x="3379" y="2385"/>
                      <a:pt x="3359" y="2371"/>
                      <a:pt x="3344" y="2332"/>
                    </a:cubicBezTo>
                    <a:cubicBezTo>
                      <a:pt x="3224" y="2059"/>
                      <a:pt x="3108" y="1785"/>
                      <a:pt x="2974" y="1519"/>
                    </a:cubicBezTo>
                    <a:cubicBezTo>
                      <a:pt x="2845" y="1253"/>
                      <a:pt x="2708" y="989"/>
                      <a:pt x="2551" y="737"/>
                    </a:cubicBezTo>
                    <a:cubicBezTo>
                      <a:pt x="2417" y="523"/>
                      <a:pt x="2265" y="426"/>
                      <a:pt x="2057" y="426"/>
                    </a:cubicBezTo>
                    <a:cubicBezTo>
                      <a:pt x="1992" y="426"/>
                      <a:pt x="1922" y="436"/>
                      <a:pt x="1846" y="454"/>
                    </a:cubicBezTo>
                    <a:cubicBezTo>
                      <a:pt x="1479" y="540"/>
                      <a:pt x="1053" y="900"/>
                      <a:pt x="1233" y="1449"/>
                    </a:cubicBezTo>
                    <a:cubicBezTo>
                      <a:pt x="1283" y="1605"/>
                      <a:pt x="1333" y="1762"/>
                      <a:pt x="1403" y="1908"/>
                    </a:cubicBezTo>
                    <a:cubicBezTo>
                      <a:pt x="1572" y="2272"/>
                      <a:pt x="1755" y="2628"/>
                      <a:pt x="1938" y="3001"/>
                    </a:cubicBezTo>
                    <a:cubicBezTo>
                      <a:pt x="1909" y="3018"/>
                      <a:pt x="1872" y="3034"/>
                      <a:pt x="1842" y="3058"/>
                    </a:cubicBezTo>
                    <a:cubicBezTo>
                      <a:pt x="1566" y="3257"/>
                      <a:pt x="1276" y="3444"/>
                      <a:pt x="1019" y="3663"/>
                    </a:cubicBezTo>
                    <a:cubicBezTo>
                      <a:pt x="633" y="4003"/>
                      <a:pt x="337" y="4413"/>
                      <a:pt x="220" y="4925"/>
                    </a:cubicBezTo>
                    <a:cubicBezTo>
                      <a:pt x="147" y="5262"/>
                      <a:pt x="100" y="5609"/>
                      <a:pt x="60" y="5951"/>
                    </a:cubicBezTo>
                    <a:cubicBezTo>
                      <a:pt x="0" y="6500"/>
                      <a:pt x="4" y="7054"/>
                      <a:pt x="94" y="7603"/>
                    </a:cubicBezTo>
                    <a:cubicBezTo>
                      <a:pt x="364" y="9221"/>
                      <a:pt x="1146" y="10550"/>
                      <a:pt x="2451" y="11539"/>
                    </a:cubicBezTo>
                    <a:cubicBezTo>
                      <a:pt x="3686" y="12476"/>
                      <a:pt x="5038" y="12935"/>
                      <a:pt x="6480" y="12935"/>
                    </a:cubicBezTo>
                    <a:cubicBezTo>
                      <a:pt x="7022" y="12935"/>
                      <a:pt x="7577" y="12870"/>
                      <a:pt x="8142" y="12741"/>
                    </a:cubicBezTo>
                    <a:cubicBezTo>
                      <a:pt x="9981" y="12322"/>
                      <a:pt x="11426" y="11303"/>
                      <a:pt x="12401" y="9680"/>
                    </a:cubicBezTo>
                    <a:cubicBezTo>
                      <a:pt x="13204" y="8349"/>
                      <a:pt x="13483" y="6910"/>
                      <a:pt x="13157" y="5372"/>
                    </a:cubicBezTo>
                    <a:cubicBezTo>
                      <a:pt x="13151" y="5338"/>
                      <a:pt x="13154" y="5298"/>
                      <a:pt x="13161" y="5265"/>
                    </a:cubicBezTo>
                    <a:cubicBezTo>
                      <a:pt x="13231" y="4976"/>
                      <a:pt x="13307" y="4690"/>
                      <a:pt x="13367" y="4399"/>
                    </a:cubicBezTo>
                    <a:cubicBezTo>
                      <a:pt x="13427" y="4110"/>
                      <a:pt x="13417" y="3817"/>
                      <a:pt x="13317" y="3537"/>
                    </a:cubicBezTo>
                    <a:cubicBezTo>
                      <a:pt x="13217" y="3267"/>
                      <a:pt x="13041" y="3067"/>
                      <a:pt x="12738" y="3031"/>
                    </a:cubicBezTo>
                    <a:cubicBezTo>
                      <a:pt x="12709" y="3027"/>
                      <a:pt x="12680" y="3025"/>
                      <a:pt x="12652" y="3025"/>
                    </a:cubicBezTo>
                    <a:cubicBezTo>
                      <a:pt x="12458" y="3025"/>
                      <a:pt x="12290" y="3113"/>
                      <a:pt x="12142" y="3241"/>
                    </a:cubicBezTo>
                    <a:cubicBezTo>
                      <a:pt x="12092" y="3284"/>
                      <a:pt x="12045" y="3331"/>
                      <a:pt x="12012" y="3364"/>
                    </a:cubicBezTo>
                    <a:cubicBezTo>
                      <a:pt x="11665" y="3157"/>
                      <a:pt x="11329" y="2954"/>
                      <a:pt x="10983" y="2744"/>
                    </a:cubicBezTo>
                    <a:cubicBezTo>
                      <a:pt x="11089" y="2558"/>
                      <a:pt x="11199" y="2372"/>
                      <a:pt x="11306" y="2175"/>
                    </a:cubicBezTo>
                    <a:cubicBezTo>
                      <a:pt x="11486" y="1842"/>
                      <a:pt x="11669" y="1506"/>
                      <a:pt x="11836" y="1163"/>
                    </a:cubicBezTo>
                    <a:cubicBezTo>
                      <a:pt x="11932" y="960"/>
                      <a:pt x="11955" y="730"/>
                      <a:pt x="11776" y="554"/>
                    </a:cubicBezTo>
                    <a:cubicBezTo>
                      <a:pt x="11462" y="247"/>
                      <a:pt x="11099" y="14"/>
                      <a:pt x="10643" y="1"/>
                    </a:cubicBezTo>
                    <a:cubicBezTo>
                      <a:pt x="10637" y="1"/>
                      <a:pt x="10632" y="0"/>
                      <a:pt x="10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3"/>
              <p:cNvSpPr/>
              <p:nvPr/>
            </p:nvSpPr>
            <p:spPr>
              <a:xfrm>
                <a:off x="6273263" y="2780288"/>
                <a:ext cx="252556" cy="509697"/>
              </a:xfrm>
              <a:custGeom>
                <a:avLst/>
                <a:gdLst/>
                <a:ahLst/>
                <a:cxnLst/>
                <a:rect l="l" t="t" r="r" b="b"/>
                <a:pathLst>
                  <a:path w="1928" h="3891" extrusionOk="0">
                    <a:moveTo>
                      <a:pt x="909" y="1862"/>
                    </a:moveTo>
                    <a:cubicBezTo>
                      <a:pt x="1013" y="1925"/>
                      <a:pt x="1109" y="1985"/>
                      <a:pt x="1209" y="2045"/>
                    </a:cubicBezTo>
                    <a:cubicBezTo>
                      <a:pt x="1119" y="2201"/>
                      <a:pt x="1033" y="2351"/>
                      <a:pt x="942" y="2504"/>
                    </a:cubicBezTo>
                    <a:cubicBezTo>
                      <a:pt x="843" y="2458"/>
                      <a:pt x="746" y="2414"/>
                      <a:pt x="643" y="2364"/>
                    </a:cubicBezTo>
                    <a:cubicBezTo>
                      <a:pt x="729" y="2198"/>
                      <a:pt x="816" y="2034"/>
                      <a:pt x="909" y="1862"/>
                    </a:cubicBezTo>
                    <a:close/>
                    <a:moveTo>
                      <a:pt x="1892" y="0"/>
                    </a:moveTo>
                    <a:cubicBezTo>
                      <a:pt x="1842" y="23"/>
                      <a:pt x="1778" y="33"/>
                      <a:pt x="1742" y="67"/>
                    </a:cubicBezTo>
                    <a:cubicBezTo>
                      <a:pt x="1678" y="133"/>
                      <a:pt x="1622" y="210"/>
                      <a:pt x="1572" y="290"/>
                    </a:cubicBezTo>
                    <a:cubicBezTo>
                      <a:pt x="1345" y="660"/>
                      <a:pt x="1119" y="1032"/>
                      <a:pt x="896" y="1405"/>
                    </a:cubicBezTo>
                    <a:cubicBezTo>
                      <a:pt x="856" y="1473"/>
                      <a:pt x="821" y="1537"/>
                      <a:pt x="752" y="1537"/>
                    </a:cubicBezTo>
                    <a:cubicBezTo>
                      <a:pt x="730" y="1537"/>
                      <a:pt x="704" y="1530"/>
                      <a:pt x="673" y="1515"/>
                    </a:cubicBezTo>
                    <a:cubicBezTo>
                      <a:pt x="669" y="1513"/>
                      <a:pt x="664" y="1512"/>
                      <a:pt x="659" y="1512"/>
                    </a:cubicBezTo>
                    <a:cubicBezTo>
                      <a:pt x="630" y="1512"/>
                      <a:pt x="585" y="1532"/>
                      <a:pt x="583" y="1548"/>
                    </a:cubicBezTo>
                    <a:cubicBezTo>
                      <a:pt x="573" y="1579"/>
                      <a:pt x="586" y="1622"/>
                      <a:pt x="606" y="1651"/>
                    </a:cubicBezTo>
                    <a:cubicBezTo>
                      <a:pt x="626" y="1685"/>
                      <a:pt x="666" y="1705"/>
                      <a:pt x="699" y="1735"/>
                    </a:cubicBezTo>
                    <a:cubicBezTo>
                      <a:pt x="606" y="1918"/>
                      <a:pt x="513" y="2098"/>
                      <a:pt x="420" y="2278"/>
                    </a:cubicBezTo>
                    <a:cubicBezTo>
                      <a:pt x="357" y="2261"/>
                      <a:pt x="303" y="2238"/>
                      <a:pt x="246" y="2234"/>
                    </a:cubicBezTo>
                    <a:cubicBezTo>
                      <a:pt x="217" y="2234"/>
                      <a:pt x="177" y="2254"/>
                      <a:pt x="160" y="2281"/>
                    </a:cubicBezTo>
                    <a:cubicBezTo>
                      <a:pt x="150" y="2298"/>
                      <a:pt x="166" y="2344"/>
                      <a:pt x="186" y="2364"/>
                    </a:cubicBezTo>
                    <a:cubicBezTo>
                      <a:pt x="226" y="2404"/>
                      <a:pt x="277" y="2434"/>
                      <a:pt x="326" y="2471"/>
                    </a:cubicBezTo>
                    <a:cubicBezTo>
                      <a:pt x="250" y="2627"/>
                      <a:pt x="177" y="2777"/>
                      <a:pt x="103" y="2933"/>
                    </a:cubicBezTo>
                    <a:cubicBezTo>
                      <a:pt x="67" y="3010"/>
                      <a:pt x="34" y="3093"/>
                      <a:pt x="10" y="3177"/>
                    </a:cubicBezTo>
                    <a:cubicBezTo>
                      <a:pt x="0" y="3213"/>
                      <a:pt x="23" y="3260"/>
                      <a:pt x="34" y="3303"/>
                    </a:cubicBezTo>
                    <a:cubicBezTo>
                      <a:pt x="67" y="3283"/>
                      <a:pt x="114" y="3270"/>
                      <a:pt x="137" y="3240"/>
                    </a:cubicBezTo>
                    <a:cubicBezTo>
                      <a:pt x="214" y="3133"/>
                      <a:pt x="283" y="3024"/>
                      <a:pt x="353" y="2913"/>
                    </a:cubicBezTo>
                    <a:cubicBezTo>
                      <a:pt x="417" y="2804"/>
                      <a:pt x="473" y="2690"/>
                      <a:pt x="540" y="2574"/>
                    </a:cubicBezTo>
                    <a:cubicBezTo>
                      <a:pt x="636" y="2621"/>
                      <a:pt x="726" y="2667"/>
                      <a:pt x="823" y="2714"/>
                    </a:cubicBezTo>
                    <a:cubicBezTo>
                      <a:pt x="789" y="2773"/>
                      <a:pt x="763" y="2821"/>
                      <a:pt x="739" y="2867"/>
                    </a:cubicBezTo>
                    <a:cubicBezTo>
                      <a:pt x="616" y="3127"/>
                      <a:pt x="486" y="3383"/>
                      <a:pt x="369" y="3646"/>
                    </a:cubicBezTo>
                    <a:cubicBezTo>
                      <a:pt x="337" y="3720"/>
                      <a:pt x="257" y="3840"/>
                      <a:pt x="353" y="3883"/>
                    </a:cubicBezTo>
                    <a:cubicBezTo>
                      <a:pt x="365" y="3888"/>
                      <a:pt x="376" y="3891"/>
                      <a:pt x="386" y="3891"/>
                    </a:cubicBezTo>
                    <a:cubicBezTo>
                      <a:pt x="454" y="3891"/>
                      <a:pt x="491" y="3777"/>
                      <a:pt x="526" y="3713"/>
                    </a:cubicBezTo>
                    <a:cubicBezTo>
                      <a:pt x="680" y="3453"/>
                      <a:pt x="823" y="3190"/>
                      <a:pt x="969" y="2927"/>
                    </a:cubicBezTo>
                    <a:cubicBezTo>
                      <a:pt x="989" y="2893"/>
                      <a:pt x="1009" y="2861"/>
                      <a:pt x="1029" y="2827"/>
                    </a:cubicBezTo>
                    <a:cubicBezTo>
                      <a:pt x="1122" y="2867"/>
                      <a:pt x="1202" y="2907"/>
                      <a:pt x="1285" y="2937"/>
                    </a:cubicBezTo>
                    <a:cubicBezTo>
                      <a:pt x="1376" y="2970"/>
                      <a:pt x="1468" y="3004"/>
                      <a:pt x="1565" y="3020"/>
                    </a:cubicBezTo>
                    <a:cubicBezTo>
                      <a:pt x="1568" y="3021"/>
                      <a:pt x="1571" y="3021"/>
                      <a:pt x="1574" y="3021"/>
                    </a:cubicBezTo>
                    <a:cubicBezTo>
                      <a:pt x="1609" y="3021"/>
                      <a:pt x="1652" y="2989"/>
                      <a:pt x="1695" y="2973"/>
                    </a:cubicBezTo>
                    <a:cubicBezTo>
                      <a:pt x="1675" y="2933"/>
                      <a:pt x="1665" y="2884"/>
                      <a:pt x="1632" y="2861"/>
                    </a:cubicBezTo>
                    <a:cubicBezTo>
                      <a:pt x="1568" y="2813"/>
                      <a:pt x="1495" y="2781"/>
                      <a:pt x="1425" y="2744"/>
                    </a:cubicBezTo>
                    <a:cubicBezTo>
                      <a:pt x="1336" y="2701"/>
                      <a:pt x="1245" y="2661"/>
                      <a:pt x="1149" y="2614"/>
                    </a:cubicBezTo>
                    <a:cubicBezTo>
                      <a:pt x="1239" y="2461"/>
                      <a:pt x="1322" y="2318"/>
                      <a:pt x="1405" y="2174"/>
                    </a:cubicBezTo>
                    <a:cubicBezTo>
                      <a:pt x="1479" y="2211"/>
                      <a:pt x="1535" y="2244"/>
                      <a:pt x="1599" y="2268"/>
                    </a:cubicBezTo>
                    <a:cubicBezTo>
                      <a:pt x="1621" y="2277"/>
                      <a:pt x="1645" y="2283"/>
                      <a:pt x="1667" y="2283"/>
                    </a:cubicBezTo>
                    <a:cubicBezTo>
                      <a:pt x="1705" y="2283"/>
                      <a:pt x="1739" y="2266"/>
                      <a:pt x="1752" y="2224"/>
                    </a:cubicBezTo>
                    <a:cubicBezTo>
                      <a:pt x="1765" y="2184"/>
                      <a:pt x="1735" y="2118"/>
                      <a:pt x="1705" y="2081"/>
                    </a:cubicBezTo>
                    <a:cubicBezTo>
                      <a:pt x="1662" y="2031"/>
                      <a:pt x="1595" y="1998"/>
                      <a:pt x="1542" y="1961"/>
                    </a:cubicBezTo>
                    <a:cubicBezTo>
                      <a:pt x="1632" y="1798"/>
                      <a:pt x="1722" y="1645"/>
                      <a:pt x="1802" y="1488"/>
                    </a:cubicBezTo>
                    <a:cubicBezTo>
                      <a:pt x="1828" y="1432"/>
                      <a:pt x="1845" y="1368"/>
                      <a:pt x="1852" y="1305"/>
                    </a:cubicBezTo>
                    <a:cubicBezTo>
                      <a:pt x="1858" y="1262"/>
                      <a:pt x="1842" y="1238"/>
                      <a:pt x="1815" y="1238"/>
                    </a:cubicBezTo>
                    <a:cubicBezTo>
                      <a:pt x="1801" y="1238"/>
                      <a:pt x="1783" y="1245"/>
                      <a:pt x="1765" y="1259"/>
                    </a:cubicBezTo>
                    <a:cubicBezTo>
                      <a:pt x="1712" y="1302"/>
                      <a:pt x="1665" y="1355"/>
                      <a:pt x="1622" y="1412"/>
                    </a:cubicBezTo>
                    <a:cubicBezTo>
                      <a:pt x="1525" y="1548"/>
                      <a:pt x="1432" y="1691"/>
                      <a:pt x="1336" y="1834"/>
                    </a:cubicBezTo>
                    <a:cubicBezTo>
                      <a:pt x="1229" y="1778"/>
                      <a:pt x="1133" y="1722"/>
                      <a:pt x="1026" y="1662"/>
                    </a:cubicBezTo>
                    <a:cubicBezTo>
                      <a:pt x="1056" y="1608"/>
                      <a:pt x="1082" y="1565"/>
                      <a:pt x="1109" y="1522"/>
                    </a:cubicBezTo>
                    <a:cubicBezTo>
                      <a:pt x="1359" y="1089"/>
                      <a:pt x="1612" y="656"/>
                      <a:pt x="1862" y="220"/>
                    </a:cubicBezTo>
                    <a:cubicBezTo>
                      <a:pt x="1895" y="163"/>
                      <a:pt x="1905" y="93"/>
                      <a:pt x="1928" y="33"/>
                    </a:cubicBezTo>
                    <a:cubicBezTo>
                      <a:pt x="1915" y="20"/>
                      <a:pt x="1905" y="10"/>
                      <a:pt x="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3"/>
              <p:cNvSpPr/>
              <p:nvPr/>
            </p:nvSpPr>
            <p:spPr>
              <a:xfrm>
                <a:off x="5729272" y="2751864"/>
                <a:ext cx="181165" cy="263560"/>
              </a:xfrm>
              <a:custGeom>
                <a:avLst/>
                <a:gdLst/>
                <a:ahLst/>
                <a:cxnLst/>
                <a:rect l="l" t="t" r="r" b="b"/>
                <a:pathLst>
                  <a:path w="1383" h="2012" extrusionOk="0">
                    <a:moveTo>
                      <a:pt x="773" y="1"/>
                    </a:moveTo>
                    <a:cubicBezTo>
                      <a:pt x="537" y="207"/>
                      <a:pt x="534" y="533"/>
                      <a:pt x="407" y="803"/>
                    </a:cubicBezTo>
                    <a:cubicBezTo>
                      <a:pt x="351" y="777"/>
                      <a:pt x="300" y="750"/>
                      <a:pt x="247" y="733"/>
                    </a:cubicBezTo>
                    <a:cubicBezTo>
                      <a:pt x="207" y="720"/>
                      <a:pt x="161" y="697"/>
                      <a:pt x="120" y="697"/>
                    </a:cubicBezTo>
                    <a:cubicBezTo>
                      <a:pt x="90" y="697"/>
                      <a:pt x="62" y="710"/>
                      <a:pt x="44" y="750"/>
                    </a:cubicBezTo>
                    <a:cubicBezTo>
                      <a:pt x="1" y="837"/>
                      <a:pt x="97" y="866"/>
                      <a:pt x="151" y="903"/>
                    </a:cubicBezTo>
                    <a:cubicBezTo>
                      <a:pt x="343" y="1026"/>
                      <a:pt x="340" y="1026"/>
                      <a:pt x="294" y="1246"/>
                    </a:cubicBezTo>
                    <a:cubicBezTo>
                      <a:pt x="267" y="1376"/>
                      <a:pt x="244" y="1509"/>
                      <a:pt x="231" y="1642"/>
                    </a:cubicBezTo>
                    <a:cubicBezTo>
                      <a:pt x="227" y="1679"/>
                      <a:pt x="267" y="1719"/>
                      <a:pt x="284" y="1756"/>
                    </a:cubicBezTo>
                    <a:cubicBezTo>
                      <a:pt x="317" y="1732"/>
                      <a:pt x="360" y="1712"/>
                      <a:pt x="377" y="1679"/>
                    </a:cubicBezTo>
                    <a:cubicBezTo>
                      <a:pt x="407" y="1625"/>
                      <a:pt x="423" y="1562"/>
                      <a:pt x="443" y="1502"/>
                    </a:cubicBezTo>
                    <a:cubicBezTo>
                      <a:pt x="477" y="1392"/>
                      <a:pt x="506" y="1279"/>
                      <a:pt x="540" y="1156"/>
                    </a:cubicBezTo>
                    <a:cubicBezTo>
                      <a:pt x="617" y="1206"/>
                      <a:pt x="677" y="1243"/>
                      <a:pt x="743" y="1286"/>
                    </a:cubicBezTo>
                    <a:cubicBezTo>
                      <a:pt x="717" y="1406"/>
                      <a:pt x="683" y="1516"/>
                      <a:pt x="663" y="1625"/>
                    </a:cubicBezTo>
                    <a:cubicBezTo>
                      <a:pt x="643" y="1736"/>
                      <a:pt x="637" y="1845"/>
                      <a:pt x="626" y="1952"/>
                    </a:cubicBezTo>
                    <a:cubicBezTo>
                      <a:pt x="626" y="1971"/>
                      <a:pt x="650" y="2011"/>
                      <a:pt x="663" y="2011"/>
                    </a:cubicBezTo>
                    <a:cubicBezTo>
                      <a:pt x="686" y="2011"/>
                      <a:pt x="720" y="1999"/>
                      <a:pt x="733" y="1979"/>
                    </a:cubicBezTo>
                    <a:cubicBezTo>
                      <a:pt x="760" y="1939"/>
                      <a:pt x="773" y="1892"/>
                      <a:pt x="790" y="1848"/>
                    </a:cubicBezTo>
                    <a:cubicBezTo>
                      <a:pt x="837" y="1705"/>
                      <a:pt x="883" y="1559"/>
                      <a:pt x="930" y="1416"/>
                    </a:cubicBezTo>
                    <a:cubicBezTo>
                      <a:pt x="1036" y="1462"/>
                      <a:pt x="1130" y="1516"/>
                      <a:pt x="1230" y="1546"/>
                    </a:cubicBezTo>
                    <a:cubicBezTo>
                      <a:pt x="1236" y="1548"/>
                      <a:pt x="1243" y="1548"/>
                      <a:pt x="1250" y="1548"/>
                    </a:cubicBezTo>
                    <a:cubicBezTo>
                      <a:pt x="1290" y="1548"/>
                      <a:pt x="1338" y="1520"/>
                      <a:pt x="1382" y="1506"/>
                    </a:cubicBezTo>
                    <a:cubicBezTo>
                      <a:pt x="1362" y="1459"/>
                      <a:pt x="1353" y="1396"/>
                      <a:pt x="1316" y="1366"/>
                    </a:cubicBezTo>
                    <a:cubicBezTo>
                      <a:pt x="1243" y="1306"/>
                      <a:pt x="1156" y="1256"/>
                      <a:pt x="1073" y="1209"/>
                    </a:cubicBezTo>
                    <a:cubicBezTo>
                      <a:pt x="1020" y="1179"/>
                      <a:pt x="1010" y="1149"/>
                      <a:pt x="1026" y="1089"/>
                    </a:cubicBezTo>
                    <a:cubicBezTo>
                      <a:pt x="1086" y="886"/>
                      <a:pt x="1136" y="683"/>
                      <a:pt x="1183" y="477"/>
                    </a:cubicBezTo>
                    <a:cubicBezTo>
                      <a:pt x="1193" y="427"/>
                      <a:pt x="1173" y="370"/>
                      <a:pt x="1170" y="317"/>
                    </a:cubicBezTo>
                    <a:cubicBezTo>
                      <a:pt x="1153" y="313"/>
                      <a:pt x="1136" y="310"/>
                      <a:pt x="1119" y="310"/>
                    </a:cubicBezTo>
                    <a:cubicBezTo>
                      <a:pt x="920" y="507"/>
                      <a:pt x="936" y="803"/>
                      <a:pt x="810" y="1043"/>
                    </a:cubicBezTo>
                    <a:cubicBezTo>
                      <a:pt x="783" y="1026"/>
                      <a:pt x="760" y="1012"/>
                      <a:pt x="733" y="1000"/>
                    </a:cubicBezTo>
                    <a:cubicBezTo>
                      <a:pt x="634" y="960"/>
                      <a:pt x="610" y="903"/>
                      <a:pt x="646" y="793"/>
                    </a:cubicBezTo>
                    <a:cubicBezTo>
                      <a:pt x="710" y="600"/>
                      <a:pt x="753" y="400"/>
                      <a:pt x="800" y="204"/>
                    </a:cubicBezTo>
                    <a:cubicBezTo>
                      <a:pt x="813" y="141"/>
                      <a:pt x="806" y="73"/>
                      <a:pt x="810" y="10"/>
                    </a:cubicBezTo>
                    <a:cubicBezTo>
                      <a:pt x="797" y="7"/>
                      <a:pt x="786" y="4"/>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3"/>
              <p:cNvSpPr/>
              <p:nvPr/>
            </p:nvSpPr>
            <p:spPr>
              <a:xfrm>
                <a:off x="5598808" y="3084833"/>
                <a:ext cx="72571" cy="81871"/>
              </a:xfrm>
              <a:custGeom>
                <a:avLst/>
                <a:gdLst/>
                <a:ahLst/>
                <a:cxnLst/>
                <a:rect l="l" t="t" r="r" b="b"/>
                <a:pathLst>
                  <a:path w="554" h="625" extrusionOk="0">
                    <a:moveTo>
                      <a:pt x="507" y="1"/>
                    </a:moveTo>
                    <a:cubicBezTo>
                      <a:pt x="468" y="1"/>
                      <a:pt x="395" y="34"/>
                      <a:pt x="354" y="59"/>
                    </a:cubicBezTo>
                    <a:cubicBezTo>
                      <a:pt x="194" y="162"/>
                      <a:pt x="84" y="309"/>
                      <a:pt x="21" y="485"/>
                    </a:cubicBezTo>
                    <a:cubicBezTo>
                      <a:pt x="8" y="522"/>
                      <a:pt x="1" y="599"/>
                      <a:pt x="44" y="619"/>
                    </a:cubicBezTo>
                    <a:cubicBezTo>
                      <a:pt x="51" y="623"/>
                      <a:pt x="59" y="625"/>
                      <a:pt x="68" y="625"/>
                    </a:cubicBezTo>
                    <a:cubicBezTo>
                      <a:pt x="103" y="625"/>
                      <a:pt x="142" y="589"/>
                      <a:pt x="164" y="562"/>
                    </a:cubicBezTo>
                    <a:cubicBezTo>
                      <a:pt x="274" y="432"/>
                      <a:pt x="374" y="296"/>
                      <a:pt x="474" y="156"/>
                    </a:cubicBezTo>
                    <a:cubicBezTo>
                      <a:pt x="500" y="119"/>
                      <a:pt x="554" y="22"/>
                      <a:pt x="527" y="6"/>
                    </a:cubicBezTo>
                    <a:cubicBezTo>
                      <a:pt x="523" y="2"/>
                      <a:pt x="516" y="1"/>
                      <a:pt x="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3"/>
              <p:cNvSpPr/>
              <p:nvPr/>
            </p:nvSpPr>
            <p:spPr>
              <a:xfrm>
                <a:off x="5645571" y="3130024"/>
                <a:ext cx="41132" cy="49385"/>
              </a:xfrm>
              <a:custGeom>
                <a:avLst/>
                <a:gdLst/>
                <a:ahLst/>
                <a:cxnLst/>
                <a:rect l="l" t="t" r="r" b="b"/>
                <a:pathLst>
                  <a:path w="314" h="377" extrusionOk="0">
                    <a:moveTo>
                      <a:pt x="294" y="0"/>
                    </a:moveTo>
                    <a:lnTo>
                      <a:pt x="294" y="0"/>
                    </a:lnTo>
                    <a:cubicBezTo>
                      <a:pt x="150" y="4"/>
                      <a:pt x="0" y="174"/>
                      <a:pt x="23" y="310"/>
                    </a:cubicBezTo>
                    <a:cubicBezTo>
                      <a:pt x="31" y="352"/>
                      <a:pt x="53" y="376"/>
                      <a:pt x="86" y="376"/>
                    </a:cubicBezTo>
                    <a:cubicBezTo>
                      <a:pt x="97" y="376"/>
                      <a:pt x="110" y="373"/>
                      <a:pt x="123" y="367"/>
                    </a:cubicBezTo>
                    <a:cubicBezTo>
                      <a:pt x="206" y="330"/>
                      <a:pt x="314" y="94"/>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3"/>
              <p:cNvSpPr/>
              <p:nvPr/>
            </p:nvSpPr>
            <p:spPr>
              <a:xfrm>
                <a:off x="6583310" y="3105922"/>
                <a:ext cx="86456" cy="189155"/>
              </a:xfrm>
              <a:custGeom>
                <a:avLst/>
                <a:gdLst/>
                <a:ahLst/>
                <a:cxnLst/>
                <a:rect l="l" t="t" r="r" b="b"/>
                <a:pathLst>
                  <a:path w="660" h="1444" extrusionOk="0">
                    <a:moveTo>
                      <a:pt x="608" y="1"/>
                    </a:moveTo>
                    <a:cubicBezTo>
                      <a:pt x="535" y="1"/>
                      <a:pt x="488" y="44"/>
                      <a:pt x="447" y="88"/>
                    </a:cubicBezTo>
                    <a:cubicBezTo>
                      <a:pt x="111" y="427"/>
                      <a:pt x="0" y="837"/>
                      <a:pt x="74" y="1300"/>
                    </a:cubicBezTo>
                    <a:cubicBezTo>
                      <a:pt x="84" y="1350"/>
                      <a:pt x="134" y="1397"/>
                      <a:pt x="164" y="1443"/>
                    </a:cubicBezTo>
                    <a:cubicBezTo>
                      <a:pt x="180" y="1394"/>
                      <a:pt x="211" y="1346"/>
                      <a:pt x="214" y="1297"/>
                    </a:cubicBezTo>
                    <a:cubicBezTo>
                      <a:pt x="231" y="897"/>
                      <a:pt x="334" y="527"/>
                      <a:pt x="570" y="198"/>
                    </a:cubicBezTo>
                    <a:cubicBezTo>
                      <a:pt x="610" y="144"/>
                      <a:pt x="630" y="75"/>
                      <a:pt x="660" y="8"/>
                    </a:cubicBezTo>
                    <a:cubicBezTo>
                      <a:pt x="641" y="3"/>
                      <a:pt x="624" y="1"/>
                      <a:pt x="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3"/>
              <p:cNvSpPr/>
              <p:nvPr/>
            </p:nvSpPr>
            <p:spPr>
              <a:xfrm>
                <a:off x="6693732" y="3016196"/>
                <a:ext cx="96019" cy="57768"/>
              </a:xfrm>
              <a:custGeom>
                <a:avLst/>
                <a:gdLst/>
                <a:ahLst/>
                <a:cxnLst/>
                <a:rect l="l" t="t" r="r" b="b"/>
                <a:pathLst>
                  <a:path w="733" h="441" extrusionOk="0">
                    <a:moveTo>
                      <a:pt x="666" y="1"/>
                    </a:moveTo>
                    <a:cubicBezTo>
                      <a:pt x="413" y="7"/>
                      <a:pt x="196" y="84"/>
                      <a:pt x="33" y="284"/>
                    </a:cubicBezTo>
                    <a:cubicBezTo>
                      <a:pt x="17" y="300"/>
                      <a:pt x="4" y="324"/>
                      <a:pt x="4" y="347"/>
                    </a:cubicBezTo>
                    <a:cubicBezTo>
                      <a:pt x="1" y="377"/>
                      <a:pt x="1" y="420"/>
                      <a:pt x="21" y="433"/>
                    </a:cubicBezTo>
                    <a:cubicBezTo>
                      <a:pt x="27" y="438"/>
                      <a:pt x="38" y="441"/>
                      <a:pt x="50" y="441"/>
                    </a:cubicBezTo>
                    <a:cubicBezTo>
                      <a:pt x="70" y="441"/>
                      <a:pt x="93" y="435"/>
                      <a:pt x="107" y="427"/>
                    </a:cubicBezTo>
                    <a:cubicBezTo>
                      <a:pt x="253" y="353"/>
                      <a:pt x="396" y="280"/>
                      <a:pt x="533" y="197"/>
                    </a:cubicBezTo>
                    <a:cubicBezTo>
                      <a:pt x="603" y="157"/>
                      <a:pt x="663" y="104"/>
                      <a:pt x="733" y="50"/>
                    </a:cubicBezTo>
                    <a:cubicBezTo>
                      <a:pt x="703" y="21"/>
                      <a:pt x="700" y="13"/>
                      <a:pt x="693" y="10"/>
                    </a:cubicBezTo>
                    <a:cubicBezTo>
                      <a:pt x="683" y="7"/>
                      <a:pt x="673" y="1"/>
                      <a:pt x="6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3"/>
              <p:cNvSpPr/>
              <p:nvPr/>
            </p:nvSpPr>
            <p:spPr>
              <a:xfrm>
                <a:off x="6283218" y="2683358"/>
                <a:ext cx="140163" cy="65104"/>
              </a:xfrm>
              <a:custGeom>
                <a:avLst/>
                <a:gdLst/>
                <a:ahLst/>
                <a:cxnLst/>
                <a:rect l="l" t="t" r="r" b="b"/>
                <a:pathLst>
                  <a:path w="1070" h="497" extrusionOk="0">
                    <a:moveTo>
                      <a:pt x="687" y="0"/>
                    </a:moveTo>
                    <a:cubicBezTo>
                      <a:pt x="443" y="0"/>
                      <a:pt x="177" y="123"/>
                      <a:pt x="47" y="313"/>
                    </a:cubicBezTo>
                    <a:cubicBezTo>
                      <a:pt x="27" y="341"/>
                      <a:pt x="11" y="370"/>
                      <a:pt x="4" y="404"/>
                    </a:cubicBezTo>
                    <a:cubicBezTo>
                      <a:pt x="1" y="427"/>
                      <a:pt x="1" y="467"/>
                      <a:pt x="18" y="484"/>
                    </a:cubicBezTo>
                    <a:cubicBezTo>
                      <a:pt x="27" y="492"/>
                      <a:pt x="48" y="496"/>
                      <a:pt x="67" y="496"/>
                    </a:cubicBezTo>
                    <a:cubicBezTo>
                      <a:pt x="80" y="496"/>
                      <a:pt x="92" y="494"/>
                      <a:pt x="101" y="490"/>
                    </a:cubicBezTo>
                    <a:cubicBezTo>
                      <a:pt x="147" y="470"/>
                      <a:pt x="187" y="441"/>
                      <a:pt x="227" y="410"/>
                    </a:cubicBezTo>
                    <a:cubicBezTo>
                      <a:pt x="390" y="297"/>
                      <a:pt x="559" y="216"/>
                      <a:pt x="755" y="216"/>
                    </a:cubicBezTo>
                    <a:cubicBezTo>
                      <a:pt x="795" y="216"/>
                      <a:pt x="837" y="220"/>
                      <a:pt x="880" y="227"/>
                    </a:cubicBezTo>
                    <a:cubicBezTo>
                      <a:pt x="888" y="228"/>
                      <a:pt x="896" y="229"/>
                      <a:pt x="904" y="229"/>
                    </a:cubicBezTo>
                    <a:cubicBezTo>
                      <a:pt x="954" y="229"/>
                      <a:pt x="1008" y="206"/>
                      <a:pt x="1057" y="197"/>
                    </a:cubicBezTo>
                    <a:cubicBezTo>
                      <a:pt x="1063" y="184"/>
                      <a:pt x="1066" y="167"/>
                      <a:pt x="1069" y="150"/>
                    </a:cubicBezTo>
                    <a:cubicBezTo>
                      <a:pt x="1013" y="114"/>
                      <a:pt x="963" y="61"/>
                      <a:pt x="903" y="37"/>
                    </a:cubicBezTo>
                    <a:cubicBezTo>
                      <a:pt x="836" y="12"/>
                      <a:pt x="763"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3"/>
              <p:cNvSpPr/>
              <p:nvPr/>
            </p:nvSpPr>
            <p:spPr>
              <a:xfrm>
                <a:off x="6032639" y="3050122"/>
                <a:ext cx="78858" cy="40477"/>
              </a:xfrm>
              <a:custGeom>
                <a:avLst/>
                <a:gdLst/>
                <a:ahLst/>
                <a:cxnLst/>
                <a:rect l="l" t="t" r="r" b="b"/>
                <a:pathLst>
                  <a:path w="602" h="309" extrusionOk="0">
                    <a:moveTo>
                      <a:pt x="509" y="0"/>
                    </a:moveTo>
                    <a:cubicBezTo>
                      <a:pt x="368" y="0"/>
                      <a:pt x="53" y="117"/>
                      <a:pt x="16" y="231"/>
                    </a:cubicBezTo>
                    <a:cubicBezTo>
                      <a:pt x="1" y="284"/>
                      <a:pt x="20" y="308"/>
                      <a:pt x="53" y="308"/>
                    </a:cubicBezTo>
                    <a:cubicBezTo>
                      <a:pt x="64" y="308"/>
                      <a:pt x="76" y="306"/>
                      <a:pt x="89" y="301"/>
                    </a:cubicBezTo>
                    <a:cubicBezTo>
                      <a:pt x="265" y="241"/>
                      <a:pt x="602" y="108"/>
                      <a:pt x="575" y="25"/>
                    </a:cubicBezTo>
                    <a:cubicBezTo>
                      <a:pt x="569" y="8"/>
                      <a:pt x="545" y="0"/>
                      <a:pt x="5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3"/>
              <p:cNvSpPr/>
              <p:nvPr/>
            </p:nvSpPr>
            <p:spPr>
              <a:xfrm>
                <a:off x="6089225" y="3091645"/>
                <a:ext cx="57113" cy="23448"/>
              </a:xfrm>
              <a:custGeom>
                <a:avLst/>
                <a:gdLst/>
                <a:ahLst/>
                <a:cxnLst/>
                <a:rect l="l" t="t" r="r" b="b"/>
                <a:pathLst>
                  <a:path w="436" h="179" extrusionOk="0">
                    <a:moveTo>
                      <a:pt x="349" y="1"/>
                    </a:moveTo>
                    <a:cubicBezTo>
                      <a:pt x="250" y="14"/>
                      <a:pt x="150" y="24"/>
                      <a:pt x="56" y="57"/>
                    </a:cubicBezTo>
                    <a:cubicBezTo>
                      <a:pt x="0" y="77"/>
                      <a:pt x="13" y="154"/>
                      <a:pt x="76" y="177"/>
                    </a:cubicBezTo>
                    <a:cubicBezTo>
                      <a:pt x="81" y="178"/>
                      <a:pt x="89" y="179"/>
                      <a:pt x="101" y="179"/>
                    </a:cubicBezTo>
                    <a:cubicBezTo>
                      <a:pt x="165" y="179"/>
                      <a:pt x="319" y="157"/>
                      <a:pt x="373" y="134"/>
                    </a:cubicBezTo>
                    <a:cubicBezTo>
                      <a:pt x="436" y="110"/>
                      <a:pt x="436" y="74"/>
                      <a:pt x="436" y="47"/>
                    </a:cubicBezTo>
                    <a:cubicBezTo>
                      <a:pt x="433" y="27"/>
                      <a:pt x="416" y="1"/>
                      <a:pt x="3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3"/>
              <p:cNvSpPr/>
              <p:nvPr/>
            </p:nvSpPr>
            <p:spPr>
              <a:xfrm>
                <a:off x="6127081" y="3029950"/>
                <a:ext cx="50695" cy="21090"/>
              </a:xfrm>
              <a:custGeom>
                <a:avLst/>
                <a:gdLst/>
                <a:ahLst/>
                <a:cxnLst/>
                <a:rect l="l" t="t" r="r" b="b"/>
                <a:pathLst>
                  <a:path w="387" h="161" extrusionOk="0">
                    <a:moveTo>
                      <a:pt x="221" y="0"/>
                    </a:moveTo>
                    <a:cubicBezTo>
                      <a:pt x="152" y="0"/>
                      <a:pt x="75" y="22"/>
                      <a:pt x="40" y="59"/>
                    </a:cubicBezTo>
                    <a:cubicBezTo>
                      <a:pt x="1" y="105"/>
                      <a:pt x="11" y="148"/>
                      <a:pt x="71" y="159"/>
                    </a:cubicBezTo>
                    <a:cubicBezTo>
                      <a:pt x="76" y="160"/>
                      <a:pt x="87" y="161"/>
                      <a:pt x="102" y="161"/>
                    </a:cubicBezTo>
                    <a:cubicBezTo>
                      <a:pt x="160" y="161"/>
                      <a:pt x="274" y="151"/>
                      <a:pt x="317" y="132"/>
                    </a:cubicBezTo>
                    <a:cubicBezTo>
                      <a:pt x="371" y="112"/>
                      <a:pt x="387" y="68"/>
                      <a:pt x="331" y="28"/>
                    </a:cubicBezTo>
                    <a:cubicBezTo>
                      <a:pt x="306" y="9"/>
                      <a:pt x="265" y="0"/>
                      <a:pt x="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3"/>
              <p:cNvSpPr/>
              <p:nvPr/>
            </p:nvSpPr>
            <p:spPr>
              <a:xfrm>
                <a:off x="5604048" y="2927125"/>
                <a:ext cx="48206" cy="58685"/>
              </a:xfrm>
              <a:custGeom>
                <a:avLst/>
                <a:gdLst/>
                <a:ahLst/>
                <a:cxnLst/>
                <a:rect l="l" t="t" r="r" b="b"/>
                <a:pathLst>
                  <a:path w="368" h="448" extrusionOk="0">
                    <a:moveTo>
                      <a:pt x="298" y="0"/>
                    </a:moveTo>
                    <a:cubicBezTo>
                      <a:pt x="270" y="0"/>
                      <a:pt x="238" y="6"/>
                      <a:pt x="217" y="21"/>
                    </a:cubicBezTo>
                    <a:cubicBezTo>
                      <a:pt x="101" y="108"/>
                      <a:pt x="44" y="238"/>
                      <a:pt x="4" y="371"/>
                    </a:cubicBezTo>
                    <a:cubicBezTo>
                      <a:pt x="1" y="391"/>
                      <a:pt x="18" y="427"/>
                      <a:pt x="34" y="438"/>
                    </a:cubicBezTo>
                    <a:cubicBezTo>
                      <a:pt x="43" y="445"/>
                      <a:pt x="60" y="448"/>
                      <a:pt x="75" y="448"/>
                    </a:cubicBezTo>
                    <a:cubicBezTo>
                      <a:pt x="88" y="448"/>
                      <a:pt x="99" y="445"/>
                      <a:pt x="104" y="441"/>
                    </a:cubicBezTo>
                    <a:cubicBezTo>
                      <a:pt x="194" y="324"/>
                      <a:pt x="248" y="247"/>
                      <a:pt x="334" y="131"/>
                    </a:cubicBezTo>
                    <a:cubicBezTo>
                      <a:pt x="368" y="68"/>
                      <a:pt x="334" y="5"/>
                      <a:pt x="320" y="1"/>
                    </a:cubicBezTo>
                    <a:cubicBezTo>
                      <a:pt x="313" y="1"/>
                      <a:pt x="306"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3"/>
              <p:cNvSpPr/>
              <p:nvPr/>
            </p:nvSpPr>
            <p:spPr>
              <a:xfrm rot="-5639198">
                <a:off x="5626022" y="3855998"/>
                <a:ext cx="577310" cy="494509"/>
              </a:xfrm>
              <a:custGeom>
                <a:avLst/>
                <a:gdLst/>
                <a:ahLst/>
                <a:cxnLst/>
                <a:rect l="l" t="t" r="r" b="b"/>
                <a:pathLst>
                  <a:path w="16085" h="13778" extrusionOk="0">
                    <a:moveTo>
                      <a:pt x="2821" y="0"/>
                    </a:moveTo>
                    <a:cubicBezTo>
                      <a:pt x="2728" y="0"/>
                      <a:pt x="2630" y="53"/>
                      <a:pt x="2503" y="188"/>
                    </a:cubicBezTo>
                    <a:cubicBezTo>
                      <a:pt x="666" y="2099"/>
                      <a:pt x="1" y="5092"/>
                      <a:pt x="876" y="7606"/>
                    </a:cubicBezTo>
                    <a:cubicBezTo>
                      <a:pt x="1184" y="8493"/>
                      <a:pt x="1666" y="9295"/>
                      <a:pt x="2195" y="10072"/>
                    </a:cubicBezTo>
                    <a:cubicBezTo>
                      <a:pt x="2639" y="10723"/>
                      <a:pt x="3231" y="11155"/>
                      <a:pt x="3810" y="11684"/>
                    </a:cubicBezTo>
                    <a:cubicBezTo>
                      <a:pt x="5244" y="12959"/>
                      <a:pt x="7111" y="13777"/>
                      <a:pt x="9033" y="13777"/>
                    </a:cubicBezTo>
                    <a:cubicBezTo>
                      <a:pt x="9141" y="13777"/>
                      <a:pt x="9248" y="13775"/>
                      <a:pt x="9356" y="13769"/>
                    </a:cubicBezTo>
                    <a:cubicBezTo>
                      <a:pt x="10243" y="13731"/>
                      <a:pt x="11142" y="13548"/>
                      <a:pt x="11944" y="13163"/>
                    </a:cubicBezTo>
                    <a:cubicBezTo>
                      <a:pt x="13236" y="12524"/>
                      <a:pt x="14197" y="11389"/>
                      <a:pt x="15037" y="10220"/>
                    </a:cubicBezTo>
                    <a:cubicBezTo>
                      <a:pt x="15528" y="9516"/>
                      <a:pt x="16022" y="8753"/>
                      <a:pt x="16072" y="7890"/>
                    </a:cubicBezTo>
                    <a:cubicBezTo>
                      <a:pt x="16084" y="7680"/>
                      <a:pt x="16061" y="7446"/>
                      <a:pt x="15948" y="7263"/>
                    </a:cubicBezTo>
                    <a:cubicBezTo>
                      <a:pt x="15851" y="7088"/>
                      <a:pt x="15664" y="6979"/>
                      <a:pt x="15504" y="6866"/>
                    </a:cubicBezTo>
                    <a:cubicBezTo>
                      <a:pt x="15123" y="6621"/>
                      <a:pt x="14741" y="6399"/>
                      <a:pt x="14360" y="6165"/>
                    </a:cubicBezTo>
                    <a:cubicBezTo>
                      <a:pt x="13189" y="5473"/>
                      <a:pt x="11967" y="4846"/>
                      <a:pt x="10737" y="4231"/>
                    </a:cubicBezTo>
                    <a:cubicBezTo>
                      <a:pt x="9305" y="3515"/>
                      <a:pt x="7853" y="2812"/>
                      <a:pt x="6434" y="2072"/>
                    </a:cubicBezTo>
                    <a:cubicBezTo>
                      <a:pt x="5733" y="1691"/>
                      <a:pt x="5044" y="1309"/>
                      <a:pt x="4351" y="904"/>
                    </a:cubicBezTo>
                    <a:cubicBezTo>
                      <a:pt x="4192" y="803"/>
                      <a:pt x="4032" y="718"/>
                      <a:pt x="3872" y="620"/>
                    </a:cubicBezTo>
                    <a:cubicBezTo>
                      <a:pt x="3698" y="508"/>
                      <a:pt x="3526" y="398"/>
                      <a:pt x="3343" y="286"/>
                    </a:cubicBezTo>
                    <a:cubicBezTo>
                      <a:pt x="3113" y="141"/>
                      <a:pt x="2974" y="0"/>
                      <a:pt x="2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3"/>
              <p:cNvSpPr/>
              <p:nvPr/>
            </p:nvSpPr>
            <p:spPr>
              <a:xfrm rot="-5639198">
                <a:off x="5616335" y="3835531"/>
                <a:ext cx="598522" cy="521033"/>
              </a:xfrm>
              <a:custGeom>
                <a:avLst/>
                <a:gdLst/>
                <a:ahLst/>
                <a:cxnLst/>
                <a:rect l="l" t="t" r="r" b="b"/>
                <a:pathLst>
                  <a:path w="16676" h="14517" extrusionOk="0">
                    <a:moveTo>
                      <a:pt x="4141" y="1604"/>
                    </a:moveTo>
                    <a:cubicBezTo>
                      <a:pt x="5141" y="2145"/>
                      <a:pt x="6102" y="2674"/>
                      <a:pt x="7048" y="3192"/>
                    </a:cubicBezTo>
                    <a:cubicBezTo>
                      <a:pt x="6915" y="3511"/>
                      <a:pt x="6791" y="3807"/>
                      <a:pt x="6655" y="4079"/>
                    </a:cubicBezTo>
                    <a:cubicBezTo>
                      <a:pt x="6619" y="4165"/>
                      <a:pt x="6545" y="4265"/>
                      <a:pt x="6471" y="4265"/>
                    </a:cubicBezTo>
                    <a:cubicBezTo>
                      <a:pt x="5362" y="4425"/>
                      <a:pt x="4253" y="4561"/>
                      <a:pt x="3106" y="4709"/>
                    </a:cubicBezTo>
                    <a:cubicBezTo>
                      <a:pt x="3129" y="3550"/>
                      <a:pt x="3697" y="2624"/>
                      <a:pt x="4141" y="1604"/>
                    </a:cubicBezTo>
                    <a:close/>
                    <a:moveTo>
                      <a:pt x="7714" y="3550"/>
                    </a:moveTo>
                    <a:lnTo>
                      <a:pt x="7714" y="3550"/>
                    </a:lnTo>
                    <a:cubicBezTo>
                      <a:pt x="8713" y="4118"/>
                      <a:pt x="9698" y="4659"/>
                      <a:pt x="10671" y="5188"/>
                    </a:cubicBezTo>
                    <a:cubicBezTo>
                      <a:pt x="10364" y="5862"/>
                      <a:pt x="9951" y="6158"/>
                      <a:pt x="9419" y="6158"/>
                    </a:cubicBezTo>
                    <a:cubicBezTo>
                      <a:pt x="9183" y="6158"/>
                      <a:pt x="8923" y="6100"/>
                      <a:pt x="8639" y="5990"/>
                    </a:cubicBezTo>
                    <a:cubicBezTo>
                      <a:pt x="7616" y="5582"/>
                      <a:pt x="7246" y="4561"/>
                      <a:pt x="7714" y="3550"/>
                    </a:cubicBezTo>
                    <a:close/>
                    <a:moveTo>
                      <a:pt x="6643" y="5212"/>
                    </a:moveTo>
                    <a:cubicBezTo>
                      <a:pt x="6841" y="5522"/>
                      <a:pt x="7036" y="5818"/>
                      <a:pt x="7234" y="6126"/>
                    </a:cubicBezTo>
                    <a:cubicBezTo>
                      <a:pt x="7270" y="6200"/>
                      <a:pt x="7297" y="6321"/>
                      <a:pt x="7270" y="6371"/>
                    </a:cubicBezTo>
                    <a:cubicBezTo>
                      <a:pt x="6729" y="7321"/>
                      <a:pt x="6176" y="8258"/>
                      <a:pt x="5608" y="9219"/>
                    </a:cubicBezTo>
                    <a:cubicBezTo>
                      <a:pt x="4401" y="8270"/>
                      <a:pt x="3265" y="7247"/>
                      <a:pt x="3144" y="5534"/>
                    </a:cubicBezTo>
                    <a:cubicBezTo>
                      <a:pt x="4312" y="5422"/>
                      <a:pt x="5472" y="5324"/>
                      <a:pt x="6643" y="5212"/>
                    </a:cubicBezTo>
                    <a:close/>
                    <a:moveTo>
                      <a:pt x="11558" y="5706"/>
                    </a:moveTo>
                    <a:cubicBezTo>
                      <a:pt x="12262" y="6099"/>
                      <a:pt x="13037" y="6519"/>
                      <a:pt x="13815" y="6951"/>
                    </a:cubicBezTo>
                    <a:cubicBezTo>
                      <a:pt x="13321" y="8258"/>
                      <a:pt x="12446" y="9205"/>
                      <a:pt x="11239" y="9885"/>
                    </a:cubicBezTo>
                    <a:cubicBezTo>
                      <a:pt x="10982" y="8924"/>
                      <a:pt x="10721" y="7998"/>
                      <a:pt x="10488" y="7075"/>
                    </a:cubicBezTo>
                    <a:cubicBezTo>
                      <a:pt x="10464" y="6986"/>
                      <a:pt x="10500" y="6853"/>
                      <a:pt x="10550" y="6791"/>
                    </a:cubicBezTo>
                    <a:cubicBezTo>
                      <a:pt x="10869" y="6433"/>
                      <a:pt x="11189" y="6099"/>
                      <a:pt x="11558" y="5706"/>
                    </a:cubicBezTo>
                    <a:close/>
                    <a:moveTo>
                      <a:pt x="7950" y="6827"/>
                    </a:moveTo>
                    <a:cubicBezTo>
                      <a:pt x="8480" y="6939"/>
                      <a:pt x="8997" y="7049"/>
                      <a:pt x="9503" y="7161"/>
                    </a:cubicBezTo>
                    <a:cubicBezTo>
                      <a:pt x="9772" y="8169"/>
                      <a:pt x="10044" y="9205"/>
                      <a:pt x="10328" y="10266"/>
                    </a:cubicBezTo>
                    <a:cubicBezTo>
                      <a:pt x="9837" y="10442"/>
                      <a:pt x="9355" y="10530"/>
                      <a:pt x="8881" y="10530"/>
                    </a:cubicBezTo>
                    <a:cubicBezTo>
                      <a:pt x="8033" y="10530"/>
                      <a:pt x="7213" y="10248"/>
                      <a:pt x="6421" y="9687"/>
                    </a:cubicBezTo>
                    <a:cubicBezTo>
                      <a:pt x="6939" y="8725"/>
                      <a:pt x="7456" y="7752"/>
                      <a:pt x="7950" y="6827"/>
                    </a:cubicBezTo>
                    <a:close/>
                    <a:moveTo>
                      <a:pt x="2848" y="826"/>
                    </a:moveTo>
                    <a:cubicBezTo>
                      <a:pt x="3118" y="997"/>
                      <a:pt x="3366" y="1160"/>
                      <a:pt x="3635" y="1320"/>
                    </a:cubicBezTo>
                    <a:cubicBezTo>
                      <a:pt x="3055" y="2021"/>
                      <a:pt x="2612" y="2772"/>
                      <a:pt x="2366" y="3635"/>
                    </a:cubicBezTo>
                    <a:cubicBezTo>
                      <a:pt x="1872" y="5386"/>
                      <a:pt x="2156" y="7013"/>
                      <a:pt x="3316" y="8430"/>
                    </a:cubicBezTo>
                    <a:cubicBezTo>
                      <a:pt x="4386" y="9737"/>
                      <a:pt x="5732" y="10710"/>
                      <a:pt x="7320" y="11275"/>
                    </a:cubicBezTo>
                    <a:cubicBezTo>
                      <a:pt x="7867" y="11469"/>
                      <a:pt x="8405" y="11558"/>
                      <a:pt x="8931" y="11558"/>
                    </a:cubicBezTo>
                    <a:cubicBezTo>
                      <a:pt x="10052" y="11558"/>
                      <a:pt x="11124" y="11154"/>
                      <a:pt x="12138" y="10500"/>
                    </a:cubicBezTo>
                    <a:cubicBezTo>
                      <a:pt x="13185" y="9823"/>
                      <a:pt x="13975" y="8924"/>
                      <a:pt x="14492" y="7776"/>
                    </a:cubicBezTo>
                    <a:cubicBezTo>
                      <a:pt x="14543" y="7667"/>
                      <a:pt x="14617" y="7542"/>
                      <a:pt x="14679" y="7406"/>
                    </a:cubicBezTo>
                    <a:cubicBezTo>
                      <a:pt x="14936" y="7492"/>
                      <a:pt x="15182" y="7542"/>
                      <a:pt x="15403" y="7652"/>
                    </a:cubicBezTo>
                    <a:cubicBezTo>
                      <a:pt x="15477" y="7702"/>
                      <a:pt x="15539" y="7924"/>
                      <a:pt x="15504" y="8022"/>
                    </a:cubicBezTo>
                    <a:cubicBezTo>
                      <a:pt x="14679" y="9823"/>
                      <a:pt x="13839" y="11609"/>
                      <a:pt x="12103" y="12768"/>
                    </a:cubicBezTo>
                    <a:cubicBezTo>
                      <a:pt x="11239" y="13345"/>
                      <a:pt x="10266" y="13458"/>
                      <a:pt x="9266" y="13508"/>
                    </a:cubicBezTo>
                    <a:cubicBezTo>
                      <a:pt x="9193" y="13511"/>
                      <a:pt x="9120" y="13512"/>
                      <a:pt x="9047" y="13512"/>
                    </a:cubicBezTo>
                    <a:cubicBezTo>
                      <a:pt x="7963" y="13512"/>
                      <a:pt x="6962" y="13185"/>
                      <a:pt x="6028" y="12606"/>
                    </a:cubicBezTo>
                    <a:cubicBezTo>
                      <a:pt x="4892" y="11917"/>
                      <a:pt x="3845" y="11127"/>
                      <a:pt x="2922" y="10154"/>
                    </a:cubicBezTo>
                    <a:cubicBezTo>
                      <a:pt x="814" y="7936"/>
                      <a:pt x="716" y="4289"/>
                      <a:pt x="2059" y="2157"/>
                    </a:cubicBezTo>
                    <a:cubicBezTo>
                      <a:pt x="2331" y="1725"/>
                      <a:pt x="2576" y="1269"/>
                      <a:pt x="2848" y="826"/>
                    </a:cubicBezTo>
                    <a:close/>
                    <a:moveTo>
                      <a:pt x="2720" y="1"/>
                    </a:moveTo>
                    <a:cubicBezTo>
                      <a:pt x="2537" y="1"/>
                      <a:pt x="2425" y="127"/>
                      <a:pt x="2281" y="296"/>
                    </a:cubicBezTo>
                    <a:cubicBezTo>
                      <a:pt x="1234" y="1589"/>
                      <a:pt x="370" y="2970"/>
                      <a:pt x="222" y="5017"/>
                    </a:cubicBezTo>
                    <a:cubicBezTo>
                      <a:pt x="0" y="6963"/>
                      <a:pt x="580" y="8983"/>
                      <a:pt x="2094" y="10722"/>
                    </a:cubicBezTo>
                    <a:cubicBezTo>
                      <a:pt x="3044" y="11819"/>
                      <a:pt x="4191" y="12668"/>
                      <a:pt x="5410" y="13434"/>
                    </a:cubicBezTo>
                    <a:cubicBezTo>
                      <a:pt x="6514" y="14125"/>
                      <a:pt x="7705" y="14517"/>
                      <a:pt x="9002" y="14517"/>
                    </a:cubicBezTo>
                    <a:cubicBezTo>
                      <a:pt x="9021" y="14517"/>
                      <a:pt x="9040" y="14517"/>
                      <a:pt x="9059" y="14516"/>
                    </a:cubicBezTo>
                    <a:cubicBezTo>
                      <a:pt x="10242" y="14516"/>
                      <a:pt x="11425" y="14407"/>
                      <a:pt x="12434" y="13730"/>
                    </a:cubicBezTo>
                    <a:cubicBezTo>
                      <a:pt x="13629" y="12916"/>
                      <a:pt x="14679" y="11929"/>
                      <a:pt x="15329" y="10598"/>
                    </a:cubicBezTo>
                    <a:cubicBezTo>
                      <a:pt x="15652" y="9932"/>
                      <a:pt x="16010" y="9267"/>
                      <a:pt x="16317" y="8601"/>
                    </a:cubicBezTo>
                    <a:cubicBezTo>
                      <a:pt x="16675" y="7838"/>
                      <a:pt x="16539" y="7371"/>
                      <a:pt x="15862" y="6939"/>
                    </a:cubicBezTo>
                    <a:cubicBezTo>
                      <a:pt x="15492" y="6705"/>
                      <a:pt x="15084" y="6519"/>
                      <a:pt x="14702" y="6309"/>
                    </a:cubicBezTo>
                    <a:cubicBezTo>
                      <a:pt x="13037" y="5386"/>
                      <a:pt x="11399" y="4425"/>
                      <a:pt x="9737" y="3538"/>
                    </a:cubicBezTo>
                    <a:cubicBezTo>
                      <a:pt x="7776" y="2491"/>
                      <a:pt x="3339" y="246"/>
                      <a:pt x="3094" y="125"/>
                    </a:cubicBezTo>
                    <a:cubicBezTo>
                      <a:pt x="2938" y="38"/>
                      <a:pt x="2819" y="1"/>
                      <a:pt x="27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3"/>
              <p:cNvSpPr/>
              <p:nvPr/>
            </p:nvSpPr>
            <p:spPr>
              <a:xfrm>
                <a:off x="7350409" y="3752653"/>
                <a:ext cx="747178" cy="606088"/>
              </a:xfrm>
              <a:custGeom>
                <a:avLst/>
                <a:gdLst/>
                <a:ahLst/>
                <a:cxnLst/>
                <a:rect l="l" t="t" r="r" b="b"/>
                <a:pathLst>
                  <a:path w="21183" h="17183" extrusionOk="0">
                    <a:moveTo>
                      <a:pt x="14690" y="1"/>
                    </a:moveTo>
                    <a:cubicBezTo>
                      <a:pt x="14512" y="1"/>
                      <a:pt x="14327" y="36"/>
                      <a:pt x="14158" y="86"/>
                    </a:cubicBezTo>
                    <a:cubicBezTo>
                      <a:pt x="13652" y="222"/>
                      <a:pt x="13161" y="467"/>
                      <a:pt x="12691" y="716"/>
                    </a:cubicBezTo>
                    <a:cubicBezTo>
                      <a:pt x="8873" y="2697"/>
                      <a:pt x="5052" y="5398"/>
                      <a:pt x="2218" y="8639"/>
                    </a:cubicBezTo>
                    <a:cubicBezTo>
                      <a:pt x="1491" y="9464"/>
                      <a:pt x="787" y="10340"/>
                      <a:pt x="393" y="11375"/>
                    </a:cubicBezTo>
                    <a:cubicBezTo>
                      <a:pt x="0" y="12398"/>
                      <a:pt x="320" y="13605"/>
                      <a:pt x="849" y="14566"/>
                    </a:cubicBezTo>
                    <a:cubicBezTo>
                      <a:pt x="1440" y="15652"/>
                      <a:pt x="2304" y="16539"/>
                      <a:pt x="3499" y="16870"/>
                    </a:cubicBezTo>
                    <a:cubicBezTo>
                      <a:pt x="4150" y="17061"/>
                      <a:pt x="4846" y="17183"/>
                      <a:pt x="5534" y="17183"/>
                    </a:cubicBezTo>
                    <a:cubicBezTo>
                      <a:pt x="6095" y="17183"/>
                      <a:pt x="6651" y="17101"/>
                      <a:pt x="7172" y="16909"/>
                    </a:cubicBezTo>
                    <a:cubicBezTo>
                      <a:pt x="7616" y="16746"/>
                      <a:pt x="8045" y="16574"/>
                      <a:pt x="8488" y="16376"/>
                    </a:cubicBezTo>
                    <a:cubicBezTo>
                      <a:pt x="12088" y="14862"/>
                      <a:pt x="15439" y="12593"/>
                      <a:pt x="18065" y="9943"/>
                    </a:cubicBezTo>
                    <a:cubicBezTo>
                      <a:pt x="19618" y="8367"/>
                      <a:pt x="20715" y="7013"/>
                      <a:pt x="21085" y="4830"/>
                    </a:cubicBezTo>
                    <a:cubicBezTo>
                      <a:pt x="21159" y="4386"/>
                      <a:pt x="21182" y="3931"/>
                      <a:pt x="21108" y="3475"/>
                    </a:cubicBezTo>
                    <a:cubicBezTo>
                      <a:pt x="20910" y="2378"/>
                      <a:pt x="20061" y="1417"/>
                      <a:pt x="18988" y="1086"/>
                    </a:cubicBezTo>
                    <a:cubicBezTo>
                      <a:pt x="18695" y="999"/>
                      <a:pt x="18392" y="955"/>
                      <a:pt x="18090" y="955"/>
                    </a:cubicBezTo>
                    <a:cubicBezTo>
                      <a:pt x="17316" y="955"/>
                      <a:pt x="16553" y="1240"/>
                      <a:pt x="15995" y="1798"/>
                    </a:cubicBezTo>
                    <a:cubicBezTo>
                      <a:pt x="15971" y="1810"/>
                      <a:pt x="15956" y="1837"/>
                      <a:pt x="15933" y="1860"/>
                    </a:cubicBezTo>
                    <a:cubicBezTo>
                      <a:pt x="15859" y="1440"/>
                      <a:pt x="15734" y="1023"/>
                      <a:pt x="15551" y="627"/>
                    </a:cubicBezTo>
                    <a:cubicBezTo>
                      <a:pt x="15477" y="467"/>
                      <a:pt x="15403" y="296"/>
                      <a:pt x="15267" y="183"/>
                    </a:cubicBezTo>
                    <a:cubicBezTo>
                      <a:pt x="15107" y="50"/>
                      <a:pt x="14903" y="1"/>
                      <a:pt x="146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3"/>
              <p:cNvSpPr/>
              <p:nvPr/>
            </p:nvSpPr>
            <p:spPr>
              <a:xfrm>
                <a:off x="7503315" y="4118994"/>
                <a:ext cx="106982" cy="49734"/>
              </a:xfrm>
              <a:custGeom>
                <a:avLst/>
                <a:gdLst/>
                <a:ahLst/>
                <a:cxnLst/>
                <a:rect l="l" t="t" r="r" b="b"/>
                <a:pathLst>
                  <a:path w="3033" h="1410" extrusionOk="0">
                    <a:moveTo>
                      <a:pt x="1599" y="1"/>
                    </a:moveTo>
                    <a:cubicBezTo>
                      <a:pt x="1229" y="1"/>
                      <a:pt x="869" y="131"/>
                      <a:pt x="569" y="347"/>
                    </a:cubicBezTo>
                    <a:cubicBezTo>
                      <a:pt x="397" y="471"/>
                      <a:pt x="235" y="631"/>
                      <a:pt x="149" y="829"/>
                    </a:cubicBezTo>
                    <a:cubicBezTo>
                      <a:pt x="87" y="950"/>
                      <a:pt x="1" y="1199"/>
                      <a:pt x="63" y="1332"/>
                    </a:cubicBezTo>
                    <a:cubicBezTo>
                      <a:pt x="89" y="1389"/>
                      <a:pt x="125" y="1410"/>
                      <a:pt x="165" y="1410"/>
                    </a:cubicBezTo>
                    <a:cubicBezTo>
                      <a:pt x="257" y="1410"/>
                      <a:pt x="372" y="1301"/>
                      <a:pt x="456" y="1258"/>
                    </a:cubicBezTo>
                    <a:cubicBezTo>
                      <a:pt x="779" y="1098"/>
                      <a:pt x="1148" y="1013"/>
                      <a:pt x="1506" y="1001"/>
                    </a:cubicBezTo>
                    <a:cubicBezTo>
                      <a:pt x="1532" y="1000"/>
                      <a:pt x="1557" y="1000"/>
                      <a:pt x="1583" y="1000"/>
                    </a:cubicBezTo>
                    <a:cubicBezTo>
                      <a:pt x="2073" y="1000"/>
                      <a:pt x="2550" y="1107"/>
                      <a:pt x="3009" y="1273"/>
                    </a:cubicBezTo>
                    <a:cubicBezTo>
                      <a:pt x="3032" y="1075"/>
                      <a:pt x="2970" y="865"/>
                      <a:pt x="2873" y="693"/>
                    </a:cubicBezTo>
                    <a:cubicBezTo>
                      <a:pt x="2663" y="312"/>
                      <a:pt x="2246" y="63"/>
                      <a:pt x="1814" y="16"/>
                    </a:cubicBezTo>
                    <a:cubicBezTo>
                      <a:pt x="1742" y="6"/>
                      <a:pt x="1670" y="1"/>
                      <a:pt x="1599" y="1"/>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3"/>
              <p:cNvSpPr/>
              <p:nvPr/>
            </p:nvSpPr>
            <p:spPr>
              <a:xfrm>
                <a:off x="7398591" y="4078501"/>
                <a:ext cx="259571" cy="228002"/>
              </a:xfrm>
              <a:custGeom>
                <a:avLst/>
                <a:gdLst/>
                <a:ahLst/>
                <a:cxnLst/>
                <a:rect l="l" t="t" r="r" b="b"/>
                <a:pathLst>
                  <a:path w="7359" h="6464" extrusionOk="0">
                    <a:moveTo>
                      <a:pt x="737" y="0"/>
                    </a:moveTo>
                    <a:cubicBezTo>
                      <a:pt x="730" y="0"/>
                      <a:pt x="723" y="2"/>
                      <a:pt x="716" y="5"/>
                    </a:cubicBezTo>
                    <a:cubicBezTo>
                      <a:pt x="530" y="114"/>
                      <a:pt x="358" y="670"/>
                      <a:pt x="284" y="868"/>
                    </a:cubicBezTo>
                    <a:cubicBezTo>
                      <a:pt x="63" y="1433"/>
                      <a:pt x="1" y="2063"/>
                      <a:pt x="12" y="2666"/>
                    </a:cubicBezTo>
                    <a:cubicBezTo>
                      <a:pt x="24" y="3503"/>
                      <a:pt x="187" y="4367"/>
                      <a:pt x="678" y="5032"/>
                    </a:cubicBezTo>
                    <a:cubicBezTo>
                      <a:pt x="1234" y="5772"/>
                      <a:pt x="2121" y="6177"/>
                      <a:pt x="3020" y="6363"/>
                    </a:cubicBezTo>
                    <a:cubicBezTo>
                      <a:pt x="3299" y="6428"/>
                      <a:pt x="3590" y="6463"/>
                      <a:pt x="3879" y="6463"/>
                    </a:cubicBezTo>
                    <a:cubicBezTo>
                      <a:pt x="3921" y="6463"/>
                      <a:pt x="3963" y="6462"/>
                      <a:pt x="4005" y="6461"/>
                    </a:cubicBezTo>
                    <a:cubicBezTo>
                      <a:pt x="4744" y="6425"/>
                      <a:pt x="5437" y="6068"/>
                      <a:pt x="6001" y="5600"/>
                    </a:cubicBezTo>
                    <a:cubicBezTo>
                      <a:pt x="6472" y="5242"/>
                      <a:pt x="6877" y="4787"/>
                      <a:pt x="7099" y="4243"/>
                    </a:cubicBezTo>
                    <a:cubicBezTo>
                      <a:pt x="7332" y="3701"/>
                      <a:pt x="7359" y="3060"/>
                      <a:pt x="7099" y="2530"/>
                    </a:cubicBezTo>
                    <a:cubicBezTo>
                      <a:pt x="6853" y="2051"/>
                      <a:pt x="6398" y="1729"/>
                      <a:pt x="5954" y="1421"/>
                    </a:cubicBezTo>
                    <a:lnTo>
                      <a:pt x="5954" y="1421"/>
                    </a:lnTo>
                    <a:cubicBezTo>
                      <a:pt x="6200" y="1693"/>
                      <a:pt x="6347" y="2063"/>
                      <a:pt x="6445" y="2433"/>
                    </a:cubicBezTo>
                    <a:cubicBezTo>
                      <a:pt x="6593" y="3060"/>
                      <a:pt x="6593" y="3787"/>
                      <a:pt x="6188" y="4305"/>
                    </a:cubicBezTo>
                    <a:cubicBezTo>
                      <a:pt x="5978" y="4565"/>
                      <a:pt x="5694" y="4737"/>
                      <a:pt x="5386" y="4873"/>
                    </a:cubicBezTo>
                    <a:cubicBezTo>
                      <a:pt x="4981" y="5043"/>
                      <a:pt x="4544" y="5125"/>
                      <a:pt x="4106" y="5125"/>
                    </a:cubicBezTo>
                    <a:cubicBezTo>
                      <a:pt x="3213" y="5125"/>
                      <a:pt x="2319" y="4782"/>
                      <a:pt x="1689" y="4145"/>
                    </a:cubicBezTo>
                    <a:cubicBezTo>
                      <a:pt x="1012" y="3468"/>
                      <a:pt x="678" y="2495"/>
                      <a:pt x="740" y="1545"/>
                    </a:cubicBezTo>
                    <a:cubicBezTo>
                      <a:pt x="752" y="1312"/>
                      <a:pt x="790" y="1075"/>
                      <a:pt x="852" y="842"/>
                    </a:cubicBezTo>
                    <a:cubicBezTo>
                      <a:pt x="888" y="732"/>
                      <a:pt x="1086" y="398"/>
                      <a:pt x="1012" y="300"/>
                    </a:cubicBezTo>
                    <a:cubicBezTo>
                      <a:pt x="944" y="197"/>
                      <a:pt x="823" y="0"/>
                      <a:pt x="737"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3"/>
              <p:cNvSpPr/>
              <p:nvPr/>
            </p:nvSpPr>
            <p:spPr>
              <a:xfrm>
                <a:off x="7649802" y="3786339"/>
                <a:ext cx="447785" cy="543973"/>
              </a:xfrm>
              <a:custGeom>
                <a:avLst/>
                <a:gdLst/>
                <a:ahLst/>
                <a:cxnLst/>
                <a:rect l="l" t="t" r="r" b="b"/>
                <a:pathLst>
                  <a:path w="12695" h="15422" extrusionOk="0">
                    <a:moveTo>
                      <a:pt x="9602" y="0"/>
                    </a:moveTo>
                    <a:cubicBezTo>
                      <a:pt x="8828" y="0"/>
                      <a:pt x="8065" y="285"/>
                      <a:pt x="7507" y="843"/>
                    </a:cubicBezTo>
                    <a:cubicBezTo>
                      <a:pt x="7519" y="894"/>
                      <a:pt x="7519" y="944"/>
                      <a:pt x="7519" y="979"/>
                    </a:cubicBezTo>
                    <a:cubicBezTo>
                      <a:pt x="7616" y="1757"/>
                      <a:pt x="8370" y="2260"/>
                      <a:pt x="9071" y="2618"/>
                    </a:cubicBezTo>
                    <a:cubicBezTo>
                      <a:pt x="9775" y="2976"/>
                      <a:pt x="10562" y="3334"/>
                      <a:pt x="10858" y="4061"/>
                    </a:cubicBezTo>
                    <a:cubicBezTo>
                      <a:pt x="11227" y="4937"/>
                      <a:pt x="10722" y="5921"/>
                      <a:pt x="10130" y="6649"/>
                    </a:cubicBezTo>
                    <a:cubicBezTo>
                      <a:pt x="7764" y="9618"/>
                      <a:pt x="3993" y="11074"/>
                      <a:pt x="1172" y="13599"/>
                    </a:cubicBezTo>
                    <a:cubicBezTo>
                      <a:pt x="840" y="13895"/>
                      <a:pt x="518" y="14214"/>
                      <a:pt x="296" y="14596"/>
                    </a:cubicBezTo>
                    <a:cubicBezTo>
                      <a:pt x="148" y="14856"/>
                      <a:pt x="51" y="15140"/>
                      <a:pt x="0" y="15421"/>
                    </a:cubicBezTo>
                    <a:cubicBezTo>
                      <a:pt x="3600" y="13907"/>
                      <a:pt x="6951" y="11638"/>
                      <a:pt x="9577" y="8988"/>
                    </a:cubicBezTo>
                    <a:cubicBezTo>
                      <a:pt x="11130" y="7412"/>
                      <a:pt x="12227" y="6058"/>
                      <a:pt x="12597" y="3875"/>
                    </a:cubicBezTo>
                    <a:cubicBezTo>
                      <a:pt x="12671" y="3431"/>
                      <a:pt x="12694" y="2976"/>
                      <a:pt x="12620" y="2520"/>
                    </a:cubicBezTo>
                    <a:cubicBezTo>
                      <a:pt x="12422" y="1423"/>
                      <a:pt x="11573" y="462"/>
                      <a:pt x="10500" y="131"/>
                    </a:cubicBezTo>
                    <a:cubicBezTo>
                      <a:pt x="10207" y="44"/>
                      <a:pt x="9904" y="0"/>
                      <a:pt x="9602"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3"/>
              <p:cNvSpPr/>
              <p:nvPr/>
            </p:nvSpPr>
            <p:spPr>
              <a:xfrm>
                <a:off x="7968102" y="3932438"/>
                <a:ext cx="33403" cy="32980"/>
              </a:xfrm>
              <a:custGeom>
                <a:avLst/>
                <a:gdLst/>
                <a:ahLst/>
                <a:cxnLst/>
                <a:rect l="l" t="t" r="r" b="b"/>
                <a:pathLst>
                  <a:path w="947" h="935" extrusionOk="0">
                    <a:moveTo>
                      <a:pt x="504" y="0"/>
                    </a:moveTo>
                    <a:cubicBezTo>
                      <a:pt x="215" y="0"/>
                      <a:pt x="0" y="331"/>
                      <a:pt x="47" y="596"/>
                    </a:cubicBezTo>
                    <a:cubicBezTo>
                      <a:pt x="86" y="756"/>
                      <a:pt x="195" y="892"/>
                      <a:pt x="355" y="916"/>
                    </a:cubicBezTo>
                    <a:cubicBezTo>
                      <a:pt x="388" y="929"/>
                      <a:pt x="424" y="934"/>
                      <a:pt x="461" y="934"/>
                    </a:cubicBezTo>
                    <a:cubicBezTo>
                      <a:pt x="534" y="934"/>
                      <a:pt x="610" y="912"/>
                      <a:pt x="677" y="880"/>
                    </a:cubicBezTo>
                    <a:cubicBezTo>
                      <a:pt x="751" y="854"/>
                      <a:pt x="825" y="818"/>
                      <a:pt x="872" y="756"/>
                    </a:cubicBezTo>
                    <a:cubicBezTo>
                      <a:pt x="935" y="682"/>
                      <a:pt x="946" y="585"/>
                      <a:pt x="935" y="484"/>
                    </a:cubicBezTo>
                    <a:cubicBezTo>
                      <a:pt x="935" y="410"/>
                      <a:pt x="911" y="324"/>
                      <a:pt x="872" y="262"/>
                    </a:cubicBezTo>
                    <a:cubicBezTo>
                      <a:pt x="810" y="141"/>
                      <a:pt x="701" y="29"/>
                      <a:pt x="565" y="5"/>
                    </a:cubicBezTo>
                    <a:cubicBezTo>
                      <a:pt x="544" y="2"/>
                      <a:pt x="524" y="0"/>
                      <a:pt x="504"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3"/>
              <p:cNvSpPr/>
              <p:nvPr/>
            </p:nvSpPr>
            <p:spPr>
              <a:xfrm>
                <a:off x="7945739" y="3971837"/>
                <a:ext cx="30087" cy="24797"/>
              </a:xfrm>
              <a:custGeom>
                <a:avLst/>
                <a:gdLst/>
                <a:ahLst/>
                <a:cxnLst/>
                <a:rect l="l" t="t" r="r" b="b"/>
                <a:pathLst>
                  <a:path w="853" h="703" extrusionOk="0">
                    <a:moveTo>
                      <a:pt x="468" y="0"/>
                    </a:moveTo>
                    <a:cubicBezTo>
                      <a:pt x="237" y="0"/>
                      <a:pt x="1" y="203"/>
                      <a:pt x="113" y="476"/>
                    </a:cubicBezTo>
                    <a:cubicBezTo>
                      <a:pt x="176" y="612"/>
                      <a:pt x="335" y="698"/>
                      <a:pt x="498" y="698"/>
                    </a:cubicBezTo>
                    <a:cubicBezTo>
                      <a:pt x="510" y="701"/>
                      <a:pt x="522" y="702"/>
                      <a:pt x="534" y="702"/>
                    </a:cubicBezTo>
                    <a:cubicBezTo>
                      <a:pt x="582" y="702"/>
                      <a:pt x="632" y="681"/>
                      <a:pt x="681" y="662"/>
                    </a:cubicBezTo>
                    <a:cubicBezTo>
                      <a:pt x="806" y="589"/>
                      <a:pt x="853" y="402"/>
                      <a:pt x="806" y="269"/>
                    </a:cubicBezTo>
                    <a:cubicBezTo>
                      <a:pt x="753" y="79"/>
                      <a:pt x="612" y="0"/>
                      <a:pt x="468" y="0"/>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3"/>
              <p:cNvSpPr/>
              <p:nvPr/>
            </p:nvSpPr>
            <p:spPr>
              <a:xfrm>
                <a:off x="7983198" y="3970955"/>
                <a:ext cx="33544" cy="32098"/>
              </a:xfrm>
              <a:custGeom>
                <a:avLst/>
                <a:gdLst/>
                <a:ahLst/>
                <a:cxnLst/>
                <a:rect l="l" t="t" r="r" b="b"/>
                <a:pathLst>
                  <a:path w="951" h="910" extrusionOk="0">
                    <a:moveTo>
                      <a:pt x="493" y="1"/>
                    </a:moveTo>
                    <a:cubicBezTo>
                      <a:pt x="400" y="1"/>
                      <a:pt x="305" y="22"/>
                      <a:pt x="234" y="58"/>
                    </a:cubicBezTo>
                    <a:cubicBezTo>
                      <a:pt x="63" y="146"/>
                      <a:pt x="1" y="427"/>
                      <a:pt x="51" y="602"/>
                    </a:cubicBezTo>
                    <a:cubicBezTo>
                      <a:pt x="75" y="711"/>
                      <a:pt x="137" y="824"/>
                      <a:pt x="249" y="871"/>
                    </a:cubicBezTo>
                    <a:cubicBezTo>
                      <a:pt x="323" y="909"/>
                      <a:pt x="409" y="909"/>
                      <a:pt x="507" y="909"/>
                    </a:cubicBezTo>
                    <a:cubicBezTo>
                      <a:pt x="569" y="909"/>
                      <a:pt x="631" y="897"/>
                      <a:pt x="678" y="871"/>
                    </a:cubicBezTo>
                    <a:cubicBezTo>
                      <a:pt x="802" y="824"/>
                      <a:pt x="888" y="699"/>
                      <a:pt x="915" y="563"/>
                    </a:cubicBezTo>
                    <a:cubicBezTo>
                      <a:pt x="950" y="392"/>
                      <a:pt x="900" y="194"/>
                      <a:pt x="767" y="84"/>
                    </a:cubicBezTo>
                    <a:cubicBezTo>
                      <a:pt x="696" y="26"/>
                      <a:pt x="595" y="1"/>
                      <a:pt x="493" y="1"/>
                    </a:cubicBezTo>
                    <a:close/>
                  </a:path>
                </a:pathLst>
              </a:custGeom>
              <a:solidFill>
                <a:schemeClr val="accent1">
                  <a:alpha val="290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7345612" y="3736922"/>
                <a:ext cx="773668" cy="633283"/>
              </a:xfrm>
              <a:custGeom>
                <a:avLst/>
                <a:gdLst/>
                <a:ahLst/>
                <a:cxnLst/>
                <a:rect l="l" t="t" r="r" b="b"/>
                <a:pathLst>
                  <a:path w="21934" h="17954" extrusionOk="0">
                    <a:moveTo>
                      <a:pt x="14742" y="877"/>
                    </a:moveTo>
                    <a:cubicBezTo>
                      <a:pt x="15031" y="877"/>
                      <a:pt x="15151" y="1051"/>
                      <a:pt x="15294" y="1458"/>
                    </a:cubicBezTo>
                    <a:cubicBezTo>
                      <a:pt x="15477" y="1949"/>
                      <a:pt x="15637" y="2431"/>
                      <a:pt x="15835" y="2910"/>
                    </a:cubicBezTo>
                    <a:cubicBezTo>
                      <a:pt x="16092" y="3528"/>
                      <a:pt x="16563" y="3972"/>
                      <a:pt x="17178" y="4253"/>
                    </a:cubicBezTo>
                    <a:cubicBezTo>
                      <a:pt x="17309" y="4308"/>
                      <a:pt x="17440" y="4393"/>
                      <a:pt x="17571" y="4393"/>
                    </a:cubicBezTo>
                    <a:cubicBezTo>
                      <a:pt x="17588" y="4393"/>
                      <a:pt x="17605" y="4392"/>
                      <a:pt x="17621" y="4389"/>
                    </a:cubicBezTo>
                    <a:cubicBezTo>
                      <a:pt x="17820" y="4365"/>
                      <a:pt x="18015" y="4267"/>
                      <a:pt x="18225" y="4193"/>
                    </a:cubicBezTo>
                    <a:cubicBezTo>
                      <a:pt x="18127" y="4019"/>
                      <a:pt x="18053" y="3809"/>
                      <a:pt x="17917" y="3676"/>
                    </a:cubicBezTo>
                    <a:cubicBezTo>
                      <a:pt x="17719" y="3501"/>
                      <a:pt x="17450" y="3416"/>
                      <a:pt x="17252" y="3244"/>
                    </a:cubicBezTo>
                    <a:cubicBezTo>
                      <a:pt x="17018" y="3022"/>
                      <a:pt x="16820" y="2750"/>
                      <a:pt x="16536" y="2442"/>
                    </a:cubicBezTo>
                    <a:cubicBezTo>
                      <a:pt x="17049" y="2247"/>
                      <a:pt x="17533" y="2142"/>
                      <a:pt x="17990" y="2142"/>
                    </a:cubicBezTo>
                    <a:cubicBezTo>
                      <a:pt x="18600" y="2142"/>
                      <a:pt x="19164" y="2329"/>
                      <a:pt x="19692" y="2738"/>
                    </a:cubicBezTo>
                    <a:cubicBezTo>
                      <a:pt x="20603" y="3439"/>
                      <a:pt x="21011" y="4377"/>
                      <a:pt x="20715" y="5524"/>
                    </a:cubicBezTo>
                    <a:cubicBezTo>
                      <a:pt x="20419" y="6743"/>
                      <a:pt x="19840" y="7840"/>
                      <a:pt x="18991" y="8763"/>
                    </a:cubicBezTo>
                    <a:cubicBezTo>
                      <a:pt x="17018" y="10872"/>
                      <a:pt x="14862" y="12744"/>
                      <a:pt x="12360" y="14199"/>
                    </a:cubicBezTo>
                    <a:cubicBezTo>
                      <a:pt x="11301" y="14814"/>
                      <a:pt x="10266" y="15468"/>
                      <a:pt x="9204" y="16083"/>
                    </a:cubicBezTo>
                    <a:cubicBezTo>
                      <a:pt x="10905" y="13791"/>
                      <a:pt x="10807" y="11573"/>
                      <a:pt x="9056" y="9381"/>
                    </a:cubicBezTo>
                    <a:cubicBezTo>
                      <a:pt x="8069" y="8643"/>
                      <a:pt x="6826" y="7989"/>
                      <a:pt x="5503" y="7989"/>
                    </a:cubicBezTo>
                    <a:cubicBezTo>
                      <a:pt x="4860" y="7989"/>
                      <a:pt x="4198" y="8143"/>
                      <a:pt x="3537" y="8517"/>
                    </a:cubicBezTo>
                    <a:cubicBezTo>
                      <a:pt x="3635" y="8381"/>
                      <a:pt x="3685" y="8307"/>
                      <a:pt x="3733" y="8245"/>
                    </a:cubicBezTo>
                    <a:cubicBezTo>
                      <a:pt x="6406" y="5598"/>
                      <a:pt x="9390" y="3342"/>
                      <a:pt x="12706" y="1555"/>
                    </a:cubicBezTo>
                    <a:cubicBezTo>
                      <a:pt x="13235" y="1259"/>
                      <a:pt x="13827" y="1073"/>
                      <a:pt x="14418" y="925"/>
                    </a:cubicBezTo>
                    <a:cubicBezTo>
                      <a:pt x="14546" y="894"/>
                      <a:pt x="14652" y="877"/>
                      <a:pt x="14742" y="877"/>
                    </a:cubicBezTo>
                    <a:close/>
                    <a:moveTo>
                      <a:pt x="5475" y="8796"/>
                    </a:moveTo>
                    <a:cubicBezTo>
                      <a:pt x="5908" y="8796"/>
                      <a:pt x="6328" y="8880"/>
                      <a:pt x="6678" y="9023"/>
                    </a:cubicBezTo>
                    <a:cubicBezTo>
                      <a:pt x="7146" y="9221"/>
                      <a:pt x="7604" y="9428"/>
                      <a:pt x="8033" y="9689"/>
                    </a:cubicBezTo>
                    <a:cubicBezTo>
                      <a:pt x="8823" y="10168"/>
                      <a:pt x="9216" y="10945"/>
                      <a:pt x="9414" y="11809"/>
                    </a:cubicBezTo>
                    <a:cubicBezTo>
                      <a:pt x="9955" y="14285"/>
                      <a:pt x="8403" y="16491"/>
                      <a:pt x="5877" y="16958"/>
                    </a:cubicBezTo>
                    <a:cubicBezTo>
                      <a:pt x="5584" y="17013"/>
                      <a:pt x="5300" y="17039"/>
                      <a:pt x="5024" y="17039"/>
                    </a:cubicBezTo>
                    <a:cubicBezTo>
                      <a:pt x="3935" y="17039"/>
                      <a:pt x="2974" y="16630"/>
                      <a:pt x="2070" y="15962"/>
                    </a:cubicBezTo>
                    <a:cubicBezTo>
                      <a:pt x="1405" y="15456"/>
                      <a:pt x="1156" y="14716"/>
                      <a:pt x="1059" y="13927"/>
                    </a:cubicBezTo>
                    <a:cubicBezTo>
                      <a:pt x="887" y="12522"/>
                      <a:pt x="1121" y="11218"/>
                      <a:pt x="2070" y="10109"/>
                    </a:cubicBezTo>
                    <a:cubicBezTo>
                      <a:pt x="2144" y="10020"/>
                      <a:pt x="2192" y="9922"/>
                      <a:pt x="2280" y="9774"/>
                    </a:cubicBezTo>
                    <a:lnTo>
                      <a:pt x="2280" y="9774"/>
                    </a:lnTo>
                    <a:cubicBezTo>
                      <a:pt x="2168" y="10440"/>
                      <a:pt x="2008" y="11008"/>
                      <a:pt x="1958" y="11587"/>
                    </a:cubicBezTo>
                    <a:cubicBezTo>
                      <a:pt x="1786" y="13595"/>
                      <a:pt x="3094" y="15234"/>
                      <a:pt x="5114" y="15358"/>
                    </a:cubicBezTo>
                    <a:cubicBezTo>
                      <a:pt x="5203" y="15363"/>
                      <a:pt x="5292" y="15366"/>
                      <a:pt x="5379" y="15366"/>
                    </a:cubicBezTo>
                    <a:cubicBezTo>
                      <a:pt x="7089" y="15366"/>
                      <a:pt x="8300" y="14350"/>
                      <a:pt x="8429" y="12498"/>
                    </a:cubicBezTo>
                    <a:cubicBezTo>
                      <a:pt x="8441" y="12339"/>
                      <a:pt x="8403" y="12164"/>
                      <a:pt x="8355" y="12004"/>
                    </a:cubicBezTo>
                    <a:cubicBezTo>
                      <a:pt x="8114" y="11077"/>
                      <a:pt x="7018" y="10455"/>
                      <a:pt x="6012" y="10455"/>
                    </a:cubicBezTo>
                    <a:cubicBezTo>
                      <a:pt x="5575" y="10455"/>
                      <a:pt x="5155" y="10572"/>
                      <a:pt x="4830" y="10833"/>
                    </a:cubicBezTo>
                    <a:cubicBezTo>
                      <a:pt x="4436" y="11144"/>
                      <a:pt x="4215" y="11549"/>
                      <a:pt x="4215" y="12043"/>
                    </a:cubicBezTo>
                    <a:cubicBezTo>
                      <a:pt x="4226" y="12238"/>
                      <a:pt x="4250" y="12622"/>
                      <a:pt x="4484" y="12622"/>
                    </a:cubicBezTo>
                    <a:cubicBezTo>
                      <a:pt x="4706" y="12622"/>
                      <a:pt x="4744" y="12327"/>
                      <a:pt x="4818" y="12164"/>
                    </a:cubicBezTo>
                    <a:cubicBezTo>
                      <a:pt x="5001" y="11685"/>
                      <a:pt x="5324" y="11365"/>
                      <a:pt x="5853" y="11351"/>
                    </a:cubicBezTo>
                    <a:cubicBezTo>
                      <a:pt x="5876" y="11350"/>
                      <a:pt x="5900" y="11350"/>
                      <a:pt x="5923" y="11350"/>
                    </a:cubicBezTo>
                    <a:cubicBezTo>
                      <a:pt x="6501" y="11350"/>
                      <a:pt x="7050" y="11496"/>
                      <a:pt x="7394" y="12031"/>
                    </a:cubicBezTo>
                    <a:cubicBezTo>
                      <a:pt x="7737" y="12560"/>
                      <a:pt x="7356" y="13669"/>
                      <a:pt x="6740" y="14051"/>
                    </a:cubicBezTo>
                    <a:cubicBezTo>
                      <a:pt x="6286" y="14333"/>
                      <a:pt x="5795" y="14462"/>
                      <a:pt x="5317" y="14462"/>
                    </a:cubicBezTo>
                    <a:cubicBezTo>
                      <a:pt x="3981" y="14462"/>
                      <a:pt x="2750" y="13453"/>
                      <a:pt x="2724" y="11957"/>
                    </a:cubicBezTo>
                    <a:cubicBezTo>
                      <a:pt x="2709" y="11093"/>
                      <a:pt x="2833" y="10304"/>
                      <a:pt x="3449" y="9626"/>
                    </a:cubicBezTo>
                    <a:cubicBezTo>
                      <a:pt x="3989" y="9032"/>
                      <a:pt x="4751" y="8796"/>
                      <a:pt x="5475" y="8796"/>
                    </a:cubicBezTo>
                    <a:close/>
                    <a:moveTo>
                      <a:pt x="14788" y="1"/>
                    </a:moveTo>
                    <a:cubicBezTo>
                      <a:pt x="14601" y="1"/>
                      <a:pt x="14392" y="30"/>
                      <a:pt x="14158" y="88"/>
                    </a:cubicBezTo>
                    <a:cubicBezTo>
                      <a:pt x="13469" y="260"/>
                      <a:pt x="12780" y="520"/>
                      <a:pt x="12162" y="866"/>
                    </a:cubicBezTo>
                    <a:cubicBezTo>
                      <a:pt x="10080" y="1999"/>
                      <a:pt x="8107" y="3291"/>
                      <a:pt x="6285" y="4820"/>
                    </a:cubicBezTo>
                    <a:cubicBezTo>
                      <a:pt x="4706" y="6128"/>
                      <a:pt x="3265" y="7580"/>
                      <a:pt x="1884" y="9109"/>
                    </a:cubicBezTo>
                    <a:cubicBezTo>
                      <a:pt x="541" y="10576"/>
                      <a:pt x="0" y="12191"/>
                      <a:pt x="222" y="14113"/>
                    </a:cubicBezTo>
                    <a:cubicBezTo>
                      <a:pt x="331" y="15122"/>
                      <a:pt x="677" y="16059"/>
                      <a:pt x="1541" y="16651"/>
                    </a:cubicBezTo>
                    <a:cubicBezTo>
                      <a:pt x="2168" y="17082"/>
                      <a:pt x="2857" y="17452"/>
                      <a:pt x="3573" y="17709"/>
                    </a:cubicBezTo>
                    <a:cubicBezTo>
                      <a:pt x="4073" y="17885"/>
                      <a:pt x="4572" y="17954"/>
                      <a:pt x="5069" y="17954"/>
                    </a:cubicBezTo>
                    <a:cubicBezTo>
                      <a:pt x="6114" y="17954"/>
                      <a:pt x="7150" y="17649"/>
                      <a:pt x="8169" y="17390"/>
                    </a:cubicBezTo>
                    <a:cubicBezTo>
                      <a:pt x="8970" y="17192"/>
                      <a:pt x="9710" y="16748"/>
                      <a:pt x="10449" y="16355"/>
                    </a:cubicBezTo>
                    <a:cubicBezTo>
                      <a:pt x="11251" y="15935"/>
                      <a:pt x="12002" y="15444"/>
                      <a:pt x="12780" y="15000"/>
                    </a:cubicBezTo>
                    <a:cubicBezTo>
                      <a:pt x="15380" y="13510"/>
                      <a:pt x="17621" y="11587"/>
                      <a:pt x="19656" y="9405"/>
                    </a:cubicBezTo>
                    <a:cubicBezTo>
                      <a:pt x="20603" y="8381"/>
                      <a:pt x="21233" y="7186"/>
                      <a:pt x="21602" y="5844"/>
                    </a:cubicBezTo>
                    <a:cubicBezTo>
                      <a:pt x="21934" y="4622"/>
                      <a:pt x="21653" y="3540"/>
                      <a:pt x="20875" y="2579"/>
                    </a:cubicBezTo>
                    <a:cubicBezTo>
                      <a:pt x="20270" y="1824"/>
                      <a:pt x="19229" y="1264"/>
                      <a:pt x="18073" y="1264"/>
                    </a:cubicBezTo>
                    <a:cubicBezTo>
                      <a:pt x="17511" y="1264"/>
                      <a:pt x="16921" y="1396"/>
                      <a:pt x="16341" y="1703"/>
                    </a:cubicBezTo>
                    <a:cubicBezTo>
                      <a:pt x="16279" y="1532"/>
                      <a:pt x="16228" y="1384"/>
                      <a:pt x="16181" y="1236"/>
                    </a:cubicBezTo>
                    <a:cubicBezTo>
                      <a:pt x="15879" y="400"/>
                      <a:pt x="15479" y="1"/>
                      <a:pt x="14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7578552" y="3893003"/>
                <a:ext cx="155693" cy="108498"/>
              </a:xfrm>
              <a:custGeom>
                <a:avLst/>
                <a:gdLst/>
                <a:ahLst/>
                <a:cxnLst/>
                <a:rect l="l" t="t" r="r" b="b"/>
                <a:pathLst>
                  <a:path w="4414" h="3076" extrusionOk="0">
                    <a:moveTo>
                      <a:pt x="4016" y="0"/>
                    </a:moveTo>
                    <a:cubicBezTo>
                      <a:pt x="3820" y="0"/>
                      <a:pt x="3575" y="110"/>
                      <a:pt x="3413" y="212"/>
                    </a:cubicBezTo>
                    <a:cubicBezTo>
                      <a:pt x="2429" y="851"/>
                      <a:pt x="1393" y="1431"/>
                      <a:pt x="506" y="2182"/>
                    </a:cubicBezTo>
                    <a:cubicBezTo>
                      <a:pt x="136" y="2489"/>
                      <a:pt x="0" y="2874"/>
                      <a:pt x="125" y="3007"/>
                    </a:cubicBezTo>
                    <a:cubicBezTo>
                      <a:pt x="169" y="3057"/>
                      <a:pt x="226" y="3076"/>
                      <a:pt x="286" y="3076"/>
                    </a:cubicBezTo>
                    <a:cubicBezTo>
                      <a:pt x="388" y="3076"/>
                      <a:pt x="497" y="3022"/>
                      <a:pt x="568" y="2983"/>
                    </a:cubicBezTo>
                    <a:cubicBezTo>
                      <a:pt x="1651" y="2268"/>
                      <a:pt x="2736" y="1543"/>
                      <a:pt x="3810" y="789"/>
                    </a:cubicBezTo>
                    <a:cubicBezTo>
                      <a:pt x="4005" y="656"/>
                      <a:pt x="4413" y="247"/>
                      <a:pt x="4239" y="76"/>
                    </a:cubicBezTo>
                    <a:cubicBezTo>
                      <a:pt x="4182" y="22"/>
                      <a:pt x="4104" y="0"/>
                      <a:pt x="4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a:off x="7763803" y="3834204"/>
                <a:ext cx="45643" cy="41727"/>
              </a:xfrm>
              <a:custGeom>
                <a:avLst/>
                <a:gdLst/>
                <a:ahLst/>
                <a:cxnLst/>
                <a:rect l="l" t="t" r="r" b="b"/>
                <a:pathLst>
                  <a:path w="1294" h="1183" extrusionOk="0">
                    <a:moveTo>
                      <a:pt x="877" y="0"/>
                    </a:moveTo>
                    <a:cubicBezTo>
                      <a:pt x="834" y="0"/>
                      <a:pt x="797" y="9"/>
                      <a:pt x="776" y="31"/>
                    </a:cubicBezTo>
                    <a:cubicBezTo>
                      <a:pt x="516" y="214"/>
                      <a:pt x="294" y="448"/>
                      <a:pt x="110" y="708"/>
                    </a:cubicBezTo>
                    <a:cubicBezTo>
                      <a:pt x="1" y="877"/>
                      <a:pt x="76" y="1182"/>
                      <a:pt x="259" y="1182"/>
                    </a:cubicBezTo>
                    <a:cubicBezTo>
                      <a:pt x="302" y="1182"/>
                      <a:pt x="352" y="1165"/>
                      <a:pt x="406" y="1125"/>
                    </a:cubicBezTo>
                    <a:cubicBezTo>
                      <a:pt x="687" y="903"/>
                      <a:pt x="971" y="743"/>
                      <a:pt x="1220" y="521"/>
                    </a:cubicBezTo>
                    <a:cubicBezTo>
                      <a:pt x="1293" y="459"/>
                      <a:pt x="1279" y="190"/>
                      <a:pt x="1205" y="116"/>
                    </a:cubicBezTo>
                    <a:cubicBezTo>
                      <a:pt x="1135" y="55"/>
                      <a:pt x="985" y="0"/>
                      <a:pt x="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3"/>
              <p:cNvSpPr/>
              <p:nvPr/>
            </p:nvSpPr>
            <p:spPr>
              <a:xfrm>
                <a:off x="6414906" y="4095993"/>
                <a:ext cx="278429" cy="191999"/>
              </a:xfrm>
              <a:custGeom>
                <a:avLst/>
                <a:gdLst/>
                <a:ahLst/>
                <a:cxnLst/>
                <a:rect l="l" t="t" r="r" b="b"/>
                <a:pathLst>
                  <a:path w="7566" h="5217" extrusionOk="0">
                    <a:moveTo>
                      <a:pt x="3958" y="1"/>
                    </a:moveTo>
                    <a:cubicBezTo>
                      <a:pt x="3454" y="1"/>
                      <a:pt x="2949" y="46"/>
                      <a:pt x="2452" y="91"/>
                    </a:cubicBezTo>
                    <a:cubicBezTo>
                      <a:pt x="1973" y="141"/>
                      <a:pt x="1183" y="177"/>
                      <a:pt x="825" y="573"/>
                    </a:cubicBezTo>
                    <a:cubicBezTo>
                      <a:pt x="518" y="904"/>
                      <a:pt x="358" y="1508"/>
                      <a:pt x="245" y="2052"/>
                    </a:cubicBezTo>
                    <a:cubicBezTo>
                      <a:pt x="210" y="2235"/>
                      <a:pt x="172" y="2422"/>
                      <a:pt x="148" y="2570"/>
                    </a:cubicBezTo>
                    <a:cubicBezTo>
                      <a:pt x="50" y="3075"/>
                      <a:pt x="0" y="3628"/>
                      <a:pt x="257" y="4060"/>
                    </a:cubicBezTo>
                    <a:cubicBezTo>
                      <a:pt x="603" y="4652"/>
                      <a:pt x="1355" y="4823"/>
                      <a:pt x="2032" y="4936"/>
                    </a:cubicBezTo>
                    <a:cubicBezTo>
                      <a:pt x="2989" y="5087"/>
                      <a:pt x="3963" y="5217"/>
                      <a:pt x="4928" y="5217"/>
                    </a:cubicBezTo>
                    <a:cubicBezTo>
                      <a:pt x="5454" y="5217"/>
                      <a:pt x="5978" y="5178"/>
                      <a:pt x="6495" y="5083"/>
                    </a:cubicBezTo>
                    <a:cubicBezTo>
                      <a:pt x="6865" y="5010"/>
                      <a:pt x="7282" y="4873"/>
                      <a:pt x="7444" y="4527"/>
                    </a:cubicBezTo>
                    <a:cubicBezTo>
                      <a:pt x="7566" y="4244"/>
                      <a:pt x="7468" y="3924"/>
                      <a:pt x="7382" y="3640"/>
                    </a:cubicBezTo>
                    <a:cubicBezTo>
                      <a:pt x="7246" y="3208"/>
                      <a:pt x="7110" y="2780"/>
                      <a:pt x="6986" y="2348"/>
                    </a:cubicBezTo>
                    <a:cubicBezTo>
                      <a:pt x="6938" y="2200"/>
                      <a:pt x="6888" y="2052"/>
                      <a:pt x="6838" y="1904"/>
                    </a:cubicBezTo>
                    <a:cubicBezTo>
                      <a:pt x="6705" y="1449"/>
                      <a:pt x="6542" y="967"/>
                      <a:pt x="6211" y="620"/>
                    </a:cubicBezTo>
                    <a:cubicBezTo>
                      <a:pt x="5865" y="289"/>
                      <a:pt x="5386" y="141"/>
                      <a:pt x="4916" y="67"/>
                    </a:cubicBezTo>
                    <a:cubicBezTo>
                      <a:pt x="4599" y="19"/>
                      <a:pt x="4279" y="1"/>
                      <a:pt x="3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a:off x="6246171" y="3589875"/>
                <a:ext cx="598221" cy="575812"/>
              </a:xfrm>
              <a:custGeom>
                <a:avLst/>
                <a:gdLst/>
                <a:ahLst/>
                <a:cxnLst/>
                <a:rect l="l" t="t" r="r" b="b"/>
                <a:pathLst>
                  <a:path w="16256" h="15646" extrusionOk="0">
                    <a:moveTo>
                      <a:pt x="9149" y="1"/>
                    </a:moveTo>
                    <a:cubicBezTo>
                      <a:pt x="8715" y="1"/>
                      <a:pt x="8265" y="15"/>
                      <a:pt x="7800" y="44"/>
                    </a:cubicBezTo>
                    <a:cubicBezTo>
                      <a:pt x="4215" y="251"/>
                      <a:pt x="285" y="1644"/>
                      <a:pt x="406" y="4185"/>
                    </a:cubicBezTo>
                    <a:cubicBezTo>
                      <a:pt x="406" y="4185"/>
                      <a:pt x="406" y="4220"/>
                      <a:pt x="421" y="4294"/>
                    </a:cubicBezTo>
                    <a:cubicBezTo>
                      <a:pt x="518" y="6968"/>
                      <a:pt x="1" y="15557"/>
                      <a:pt x="7986" y="15645"/>
                    </a:cubicBezTo>
                    <a:cubicBezTo>
                      <a:pt x="8026" y="15646"/>
                      <a:pt x="8065" y="15646"/>
                      <a:pt x="8105" y="15646"/>
                    </a:cubicBezTo>
                    <a:cubicBezTo>
                      <a:pt x="16097" y="15646"/>
                      <a:pt x="16255" y="5812"/>
                      <a:pt x="16170" y="3481"/>
                    </a:cubicBezTo>
                    <a:cubicBezTo>
                      <a:pt x="16155" y="3345"/>
                      <a:pt x="16143" y="3223"/>
                      <a:pt x="16120" y="3099"/>
                    </a:cubicBezTo>
                    <a:cubicBezTo>
                      <a:pt x="15752" y="1198"/>
                      <a:pt x="13130" y="1"/>
                      <a:pt x="9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6256623" y="3589875"/>
                <a:ext cx="582765" cy="261887"/>
              </a:xfrm>
              <a:custGeom>
                <a:avLst/>
                <a:gdLst/>
                <a:ahLst/>
                <a:cxnLst/>
                <a:rect l="l" t="t" r="r" b="b"/>
                <a:pathLst>
                  <a:path w="15836" h="7116" extrusionOk="0">
                    <a:moveTo>
                      <a:pt x="8865" y="1"/>
                    </a:moveTo>
                    <a:cubicBezTo>
                      <a:pt x="8431" y="1"/>
                      <a:pt x="7981" y="15"/>
                      <a:pt x="7516" y="44"/>
                    </a:cubicBezTo>
                    <a:cubicBezTo>
                      <a:pt x="3931" y="251"/>
                      <a:pt x="1" y="1644"/>
                      <a:pt x="122" y="4185"/>
                    </a:cubicBezTo>
                    <a:cubicBezTo>
                      <a:pt x="122" y="4185"/>
                      <a:pt x="122" y="4220"/>
                      <a:pt x="137" y="4294"/>
                    </a:cubicBezTo>
                    <a:cubicBezTo>
                      <a:pt x="137" y="4318"/>
                      <a:pt x="149" y="4356"/>
                      <a:pt x="149" y="4380"/>
                    </a:cubicBezTo>
                    <a:cubicBezTo>
                      <a:pt x="285" y="5057"/>
                      <a:pt x="1184" y="7116"/>
                      <a:pt x="7430" y="7116"/>
                    </a:cubicBezTo>
                    <a:cubicBezTo>
                      <a:pt x="12633" y="7104"/>
                      <a:pt x="14664" y="5146"/>
                      <a:pt x="15416" y="3975"/>
                    </a:cubicBezTo>
                    <a:cubicBezTo>
                      <a:pt x="15750" y="3469"/>
                      <a:pt x="15836" y="3099"/>
                      <a:pt x="15836" y="3099"/>
                    </a:cubicBezTo>
                    <a:cubicBezTo>
                      <a:pt x="15468" y="1198"/>
                      <a:pt x="12846" y="1"/>
                      <a:pt x="88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6245325" y="3572873"/>
                <a:ext cx="605802" cy="722212"/>
              </a:xfrm>
              <a:custGeom>
                <a:avLst/>
                <a:gdLst/>
                <a:ahLst/>
                <a:cxnLst/>
                <a:rect l="l" t="t" r="r" b="b"/>
                <a:pathLst>
                  <a:path w="16462" h="19624" extrusionOk="0">
                    <a:moveTo>
                      <a:pt x="9355" y="804"/>
                    </a:moveTo>
                    <a:cubicBezTo>
                      <a:pt x="10669" y="804"/>
                      <a:pt x="11969" y="985"/>
                      <a:pt x="13247" y="1441"/>
                    </a:cubicBezTo>
                    <a:cubicBezTo>
                      <a:pt x="13948" y="1689"/>
                      <a:pt x="14625" y="2009"/>
                      <a:pt x="15143" y="2562"/>
                    </a:cubicBezTo>
                    <a:cubicBezTo>
                      <a:pt x="15415" y="2857"/>
                      <a:pt x="15613" y="3192"/>
                      <a:pt x="15575" y="3685"/>
                    </a:cubicBezTo>
                    <a:cubicBezTo>
                      <a:pt x="14886" y="2946"/>
                      <a:pt x="14060" y="2562"/>
                      <a:pt x="13147" y="2340"/>
                    </a:cubicBezTo>
                    <a:cubicBezTo>
                      <a:pt x="12613" y="2206"/>
                      <a:pt x="12090" y="2136"/>
                      <a:pt x="11577" y="2136"/>
                    </a:cubicBezTo>
                    <a:cubicBezTo>
                      <a:pt x="10541" y="2136"/>
                      <a:pt x="9548" y="2420"/>
                      <a:pt x="8601" y="3032"/>
                    </a:cubicBezTo>
                    <a:cubicBezTo>
                      <a:pt x="8355" y="3180"/>
                      <a:pt x="8107" y="3328"/>
                      <a:pt x="7861" y="3487"/>
                    </a:cubicBezTo>
                    <a:cubicBezTo>
                      <a:pt x="7327" y="3840"/>
                      <a:pt x="6766" y="4024"/>
                      <a:pt x="6180" y="4024"/>
                    </a:cubicBezTo>
                    <a:cubicBezTo>
                      <a:pt x="5848" y="4024"/>
                      <a:pt x="5509" y="3965"/>
                      <a:pt x="5161" y="3845"/>
                    </a:cubicBezTo>
                    <a:cubicBezTo>
                      <a:pt x="4842" y="3733"/>
                      <a:pt x="4522" y="3635"/>
                      <a:pt x="4200" y="3538"/>
                    </a:cubicBezTo>
                    <a:cubicBezTo>
                      <a:pt x="3797" y="3414"/>
                      <a:pt x="3407" y="3343"/>
                      <a:pt x="3034" y="3343"/>
                    </a:cubicBezTo>
                    <a:cubicBezTo>
                      <a:pt x="2290" y="3343"/>
                      <a:pt x="1617" y="3628"/>
                      <a:pt x="1059" y="4351"/>
                    </a:cubicBezTo>
                    <a:cubicBezTo>
                      <a:pt x="1020" y="4324"/>
                      <a:pt x="997" y="4312"/>
                      <a:pt x="961" y="4289"/>
                    </a:cubicBezTo>
                    <a:cubicBezTo>
                      <a:pt x="1071" y="4029"/>
                      <a:pt x="1109" y="3697"/>
                      <a:pt x="1293" y="3499"/>
                    </a:cubicBezTo>
                    <a:cubicBezTo>
                      <a:pt x="1662" y="3094"/>
                      <a:pt x="2070" y="2674"/>
                      <a:pt x="2538" y="2390"/>
                    </a:cubicBezTo>
                    <a:cubicBezTo>
                      <a:pt x="3993" y="1491"/>
                      <a:pt x="5643" y="1133"/>
                      <a:pt x="7320" y="935"/>
                    </a:cubicBezTo>
                    <a:cubicBezTo>
                      <a:pt x="8001" y="852"/>
                      <a:pt x="8680" y="804"/>
                      <a:pt x="9355" y="804"/>
                    </a:cubicBezTo>
                    <a:close/>
                    <a:moveTo>
                      <a:pt x="11684" y="3027"/>
                    </a:moveTo>
                    <a:cubicBezTo>
                      <a:pt x="12659" y="3027"/>
                      <a:pt x="13599" y="3361"/>
                      <a:pt x="14492" y="3943"/>
                    </a:cubicBezTo>
                    <a:cubicBezTo>
                      <a:pt x="14738" y="4091"/>
                      <a:pt x="14909" y="4375"/>
                      <a:pt x="15193" y="4682"/>
                    </a:cubicBezTo>
                    <a:cubicBezTo>
                      <a:pt x="14640" y="5064"/>
                      <a:pt x="14182" y="5422"/>
                      <a:pt x="13664" y="5694"/>
                    </a:cubicBezTo>
                    <a:cubicBezTo>
                      <a:pt x="12088" y="6519"/>
                      <a:pt x="10363" y="6850"/>
                      <a:pt x="8601" y="6962"/>
                    </a:cubicBezTo>
                    <a:cubicBezTo>
                      <a:pt x="8180" y="6990"/>
                      <a:pt x="7759" y="7006"/>
                      <a:pt x="7338" y="7006"/>
                    </a:cubicBezTo>
                    <a:cubicBezTo>
                      <a:pt x="5890" y="7006"/>
                      <a:pt x="4454" y="6817"/>
                      <a:pt x="3079" y="6273"/>
                    </a:cubicBezTo>
                    <a:cubicBezTo>
                      <a:pt x="2550" y="6063"/>
                      <a:pt x="2082" y="5717"/>
                      <a:pt x="1588" y="5422"/>
                    </a:cubicBezTo>
                    <a:cubicBezTo>
                      <a:pt x="1378" y="5297"/>
                      <a:pt x="1390" y="5138"/>
                      <a:pt x="1538" y="4942"/>
                    </a:cubicBezTo>
                    <a:cubicBezTo>
                      <a:pt x="1931" y="4451"/>
                      <a:pt x="2443" y="4187"/>
                      <a:pt x="3026" y="4187"/>
                    </a:cubicBezTo>
                    <a:cubicBezTo>
                      <a:pt x="3232" y="4187"/>
                      <a:pt x="3448" y="4221"/>
                      <a:pt x="3670" y="4289"/>
                    </a:cubicBezTo>
                    <a:cubicBezTo>
                      <a:pt x="4188" y="4448"/>
                      <a:pt x="4694" y="4608"/>
                      <a:pt x="5211" y="4768"/>
                    </a:cubicBezTo>
                    <a:cubicBezTo>
                      <a:pt x="5556" y="4876"/>
                      <a:pt x="5891" y="4927"/>
                      <a:pt x="6218" y="4927"/>
                    </a:cubicBezTo>
                    <a:cubicBezTo>
                      <a:pt x="6863" y="4927"/>
                      <a:pt x="7479" y="4730"/>
                      <a:pt x="8083" y="4386"/>
                    </a:cubicBezTo>
                    <a:cubicBezTo>
                      <a:pt x="8737" y="4029"/>
                      <a:pt x="9364" y="3597"/>
                      <a:pt x="10056" y="3339"/>
                    </a:cubicBezTo>
                    <a:cubicBezTo>
                      <a:pt x="10608" y="3126"/>
                      <a:pt x="11151" y="3027"/>
                      <a:pt x="11684" y="3027"/>
                    </a:cubicBezTo>
                    <a:close/>
                    <a:moveTo>
                      <a:pt x="15563" y="5484"/>
                    </a:moveTo>
                    <a:cubicBezTo>
                      <a:pt x="15587" y="5507"/>
                      <a:pt x="15613" y="5534"/>
                      <a:pt x="15613" y="5546"/>
                    </a:cubicBezTo>
                    <a:cubicBezTo>
                      <a:pt x="15453" y="7725"/>
                      <a:pt x="15193" y="9870"/>
                      <a:pt x="14282" y="11893"/>
                    </a:cubicBezTo>
                    <a:cubicBezTo>
                      <a:pt x="13271" y="14096"/>
                      <a:pt x="11117" y="15540"/>
                      <a:pt x="8452" y="15540"/>
                    </a:cubicBezTo>
                    <a:cubicBezTo>
                      <a:pt x="8420" y="15540"/>
                      <a:pt x="8388" y="15540"/>
                      <a:pt x="8355" y="15539"/>
                    </a:cubicBezTo>
                    <a:cubicBezTo>
                      <a:pt x="7367" y="15528"/>
                      <a:pt x="6406" y="15353"/>
                      <a:pt x="5457" y="15034"/>
                    </a:cubicBezTo>
                    <a:cubicBezTo>
                      <a:pt x="4596" y="14726"/>
                      <a:pt x="3869" y="14220"/>
                      <a:pt x="3253" y="13543"/>
                    </a:cubicBezTo>
                    <a:cubicBezTo>
                      <a:pt x="1775" y="11893"/>
                      <a:pt x="1009" y="9955"/>
                      <a:pt x="887" y="7764"/>
                    </a:cubicBezTo>
                    <a:cubicBezTo>
                      <a:pt x="849" y="7172"/>
                      <a:pt x="825" y="6593"/>
                      <a:pt x="787" y="5927"/>
                    </a:cubicBezTo>
                    <a:lnTo>
                      <a:pt x="787" y="5927"/>
                    </a:lnTo>
                    <a:cubicBezTo>
                      <a:pt x="2514" y="7418"/>
                      <a:pt x="4510" y="7752"/>
                      <a:pt x="6566" y="7885"/>
                    </a:cubicBezTo>
                    <a:cubicBezTo>
                      <a:pt x="6903" y="7904"/>
                      <a:pt x="7238" y="7914"/>
                      <a:pt x="7572" y="7914"/>
                    </a:cubicBezTo>
                    <a:cubicBezTo>
                      <a:pt x="9405" y="7914"/>
                      <a:pt x="11199" y="7621"/>
                      <a:pt x="12940" y="6986"/>
                    </a:cubicBezTo>
                    <a:cubicBezTo>
                      <a:pt x="13850" y="6643"/>
                      <a:pt x="14714" y="6211"/>
                      <a:pt x="15453" y="5546"/>
                    </a:cubicBezTo>
                    <a:cubicBezTo>
                      <a:pt x="15477" y="5519"/>
                      <a:pt x="15527" y="5495"/>
                      <a:pt x="15563" y="5484"/>
                    </a:cubicBezTo>
                    <a:close/>
                    <a:moveTo>
                      <a:pt x="5483" y="16045"/>
                    </a:moveTo>
                    <a:cubicBezTo>
                      <a:pt x="5877" y="16131"/>
                      <a:pt x="6223" y="16205"/>
                      <a:pt x="6581" y="16279"/>
                    </a:cubicBezTo>
                    <a:cubicBezTo>
                      <a:pt x="7190" y="16402"/>
                      <a:pt x="7801" y="16470"/>
                      <a:pt x="8412" y="16470"/>
                    </a:cubicBezTo>
                    <a:cubicBezTo>
                      <a:pt x="9073" y="16470"/>
                      <a:pt x="9733" y="16390"/>
                      <a:pt x="10387" y="16217"/>
                    </a:cubicBezTo>
                    <a:cubicBezTo>
                      <a:pt x="10448" y="16203"/>
                      <a:pt x="10501" y="16195"/>
                      <a:pt x="10547" y="16195"/>
                    </a:cubicBezTo>
                    <a:cubicBezTo>
                      <a:pt x="10670" y="16195"/>
                      <a:pt x="10748" y="16251"/>
                      <a:pt x="10819" y="16403"/>
                    </a:cubicBezTo>
                    <a:cubicBezTo>
                      <a:pt x="11017" y="16870"/>
                      <a:pt x="11274" y="17326"/>
                      <a:pt x="11461" y="17808"/>
                    </a:cubicBezTo>
                    <a:cubicBezTo>
                      <a:pt x="11656" y="18299"/>
                      <a:pt x="11508" y="18547"/>
                      <a:pt x="10990" y="18606"/>
                    </a:cubicBezTo>
                    <a:cubicBezTo>
                      <a:pt x="10309" y="18677"/>
                      <a:pt x="9628" y="18717"/>
                      <a:pt x="8947" y="18717"/>
                    </a:cubicBezTo>
                    <a:cubicBezTo>
                      <a:pt x="7942" y="18717"/>
                      <a:pt x="6939" y="18629"/>
                      <a:pt x="5939" y="18423"/>
                    </a:cubicBezTo>
                    <a:cubicBezTo>
                      <a:pt x="5211" y="18263"/>
                      <a:pt x="5052" y="17991"/>
                      <a:pt x="5176" y="17264"/>
                    </a:cubicBezTo>
                    <a:cubicBezTo>
                      <a:pt x="5188" y="17166"/>
                      <a:pt x="5211" y="17080"/>
                      <a:pt x="5235" y="16980"/>
                    </a:cubicBezTo>
                    <a:cubicBezTo>
                      <a:pt x="5309" y="16684"/>
                      <a:pt x="5398" y="16388"/>
                      <a:pt x="5483" y="16045"/>
                    </a:cubicBezTo>
                    <a:close/>
                    <a:moveTo>
                      <a:pt x="8890" y="1"/>
                    </a:moveTo>
                    <a:cubicBezTo>
                      <a:pt x="7098" y="1"/>
                      <a:pt x="5315" y="318"/>
                      <a:pt x="3549" y="973"/>
                    </a:cubicBezTo>
                    <a:cubicBezTo>
                      <a:pt x="2783" y="1257"/>
                      <a:pt x="2056" y="1701"/>
                      <a:pt x="1378" y="2156"/>
                    </a:cubicBezTo>
                    <a:cubicBezTo>
                      <a:pt x="565" y="2709"/>
                      <a:pt x="110" y="3538"/>
                      <a:pt x="74" y="4534"/>
                    </a:cubicBezTo>
                    <a:cubicBezTo>
                      <a:pt x="36" y="5694"/>
                      <a:pt x="0" y="6865"/>
                      <a:pt x="47" y="8021"/>
                    </a:cubicBezTo>
                    <a:cubicBezTo>
                      <a:pt x="160" y="10340"/>
                      <a:pt x="1009" y="12384"/>
                      <a:pt x="2550" y="14123"/>
                    </a:cubicBezTo>
                    <a:cubicBezTo>
                      <a:pt x="3117" y="14762"/>
                      <a:pt x="3771" y="15279"/>
                      <a:pt x="4534" y="15649"/>
                    </a:cubicBezTo>
                    <a:cubicBezTo>
                      <a:pt x="4620" y="15687"/>
                      <a:pt x="4694" y="15738"/>
                      <a:pt x="4768" y="15785"/>
                    </a:cubicBezTo>
                    <a:cubicBezTo>
                      <a:pt x="4632" y="16240"/>
                      <a:pt x="4472" y="16672"/>
                      <a:pt x="4374" y="17104"/>
                    </a:cubicBezTo>
                    <a:cubicBezTo>
                      <a:pt x="4102" y="18251"/>
                      <a:pt x="4510" y="18964"/>
                      <a:pt x="5667" y="19272"/>
                    </a:cubicBezTo>
                    <a:cubicBezTo>
                      <a:pt x="6578" y="19512"/>
                      <a:pt x="7506" y="19624"/>
                      <a:pt x="8444" y="19624"/>
                    </a:cubicBezTo>
                    <a:cubicBezTo>
                      <a:pt x="8661" y="19624"/>
                      <a:pt x="8877" y="19618"/>
                      <a:pt x="9095" y="19606"/>
                    </a:cubicBezTo>
                    <a:cubicBezTo>
                      <a:pt x="9846" y="19556"/>
                      <a:pt x="10597" y="19532"/>
                      <a:pt x="11337" y="19408"/>
                    </a:cubicBezTo>
                    <a:cubicBezTo>
                      <a:pt x="12100" y="19272"/>
                      <a:pt x="12446" y="18731"/>
                      <a:pt x="12348" y="17956"/>
                    </a:cubicBezTo>
                    <a:cubicBezTo>
                      <a:pt x="12310" y="17660"/>
                      <a:pt x="12200" y="17349"/>
                      <a:pt x="12088" y="17068"/>
                    </a:cubicBezTo>
                    <a:cubicBezTo>
                      <a:pt x="11916" y="16672"/>
                      <a:pt x="11718" y="16291"/>
                      <a:pt x="11508" y="15859"/>
                    </a:cubicBezTo>
                    <a:cubicBezTo>
                      <a:pt x="11644" y="15797"/>
                      <a:pt x="11756" y="15749"/>
                      <a:pt x="11854" y="15687"/>
                    </a:cubicBezTo>
                    <a:cubicBezTo>
                      <a:pt x="13037" y="15022"/>
                      <a:pt x="14049" y="14158"/>
                      <a:pt x="14726" y="12975"/>
                    </a:cubicBezTo>
                    <a:cubicBezTo>
                      <a:pt x="15353" y="11866"/>
                      <a:pt x="15761" y="10659"/>
                      <a:pt x="15995" y="9391"/>
                    </a:cubicBezTo>
                    <a:cubicBezTo>
                      <a:pt x="16314" y="7589"/>
                      <a:pt x="16450" y="5756"/>
                      <a:pt x="16462" y="3919"/>
                    </a:cubicBezTo>
                    <a:cubicBezTo>
                      <a:pt x="16462" y="2896"/>
                      <a:pt x="16092" y="2133"/>
                      <a:pt x="15291" y="1589"/>
                    </a:cubicBezTo>
                    <a:cubicBezTo>
                      <a:pt x="14714" y="1207"/>
                      <a:pt x="14084" y="861"/>
                      <a:pt x="13430" y="666"/>
                    </a:cubicBezTo>
                    <a:cubicBezTo>
                      <a:pt x="11914" y="226"/>
                      <a:pt x="10399" y="1"/>
                      <a:pt x="88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6602227" y="3762764"/>
                <a:ext cx="26238" cy="23701"/>
              </a:xfrm>
              <a:custGeom>
                <a:avLst/>
                <a:gdLst/>
                <a:ahLst/>
                <a:cxnLst/>
                <a:rect l="l" t="t" r="r" b="b"/>
                <a:pathLst>
                  <a:path w="713" h="644" extrusionOk="0">
                    <a:moveTo>
                      <a:pt x="336" y="1"/>
                    </a:moveTo>
                    <a:cubicBezTo>
                      <a:pt x="298" y="1"/>
                      <a:pt x="263" y="6"/>
                      <a:pt x="234" y="16"/>
                    </a:cubicBezTo>
                    <a:cubicBezTo>
                      <a:pt x="74" y="63"/>
                      <a:pt x="24" y="211"/>
                      <a:pt x="12" y="359"/>
                    </a:cubicBezTo>
                    <a:cubicBezTo>
                      <a:pt x="0" y="490"/>
                      <a:pt x="182" y="644"/>
                      <a:pt x="362" y="644"/>
                    </a:cubicBezTo>
                    <a:cubicBezTo>
                      <a:pt x="368" y="644"/>
                      <a:pt x="375" y="643"/>
                      <a:pt x="382" y="643"/>
                    </a:cubicBezTo>
                    <a:cubicBezTo>
                      <a:pt x="580" y="631"/>
                      <a:pt x="713" y="483"/>
                      <a:pt x="701" y="262"/>
                    </a:cubicBezTo>
                    <a:cubicBezTo>
                      <a:pt x="682" y="84"/>
                      <a:pt x="488" y="1"/>
                      <a:pt x="3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6625743" y="3727399"/>
                <a:ext cx="26349" cy="23774"/>
              </a:xfrm>
              <a:custGeom>
                <a:avLst/>
                <a:gdLst/>
                <a:ahLst/>
                <a:cxnLst/>
                <a:rect l="l" t="t" r="r" b="b"/>
                <a:pathLst>
                  <a:path w="716" h="646" extrusionOk="0">
                    <a:moveTo>
                      <a:pt x="340" y="1"/>
                    </a:moveTo>
                    <a:cubicBezTo>
                      <a:pt x="301" y="1"/>
                      <a:pt x="266" y="6"/>
                      <a:pt x="236" y="16"/>
                    </a:cubicBezTo>
                    <a:cubicBezTo>
                      <a:pt x="74" y="63"/>
                      <a:pt x="26" y="226"/>
                      <a:pt x="15" y="359"/>
                    </a:cubicBezTo>
                    <a:cubicBezTo>
                      <a:pt x="1" y="486"/>
                      <a:pt x="172" y="646"/>
                      <a:pt x="346" y="646"/>
                    </a:cubicBezTo>
                    <a:cubicBezTo>
                      <a:pt x="359" y="646"/>
                      <a:pt x="371" y="645"/>
                      <a:pt x="384" y="643"/>
                    </a:cubicBezTo>
                    <a:cubicBezTo>
                      <a:pt x="580" y="631"/>
                      <a:pt x="716" y="483"/>
                      <a:pt x="704" y="261"/>
                    </a:cubicBezTo>
                    <a:cubicBezTo>
                      <a:pt x="694" y="84"/>
                      <a:pt x="495" y="1"/>
                      <a:pt x="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6658386" y="3761145"/>
                <a:ext cx="25944" cy="26167"/>
              </a:xfrm>
              <a:custGeom>
                <a:avLst/>
                <a:gdLst/>
                <a:ahLst/>
                <a:cxnLst/>
                <a:rect l="l" t="t" r="r" b="b"/>
                <a:pathLst>
                  <a:path w="705" h="711" extrusionOk="0">
                    <a:moveTo>
                      <a:pt x="330" y="0"/>
                    </a:moveTo>
                    <a:cubicBezTo>
                      <a:pt x="143" y="0"/>
                      <a:pt x="13" y="226"/>
                      <a:pt x="0" y="379"/>
                    </a:cubicBezTo>
                    <a:cubicBezTo>
                      <a:pt x="0" y="539"/>
                      <a:pt x="136" y="640"/>
                      <a:pt x="260" y="699"/>
                    </a:cubicBezTo>
                    <a:cubicBezTo>
                      <a:pt x="279" y="706"/>
                      <a:pt x="300" y="710"/>
                      <a:pt x="322" y="710"/>
                    </a:cubicBezTo>
                    <a:cubicBezTo>
                      <a:pt x="448" y="710"/>
                      <a:pt x="614" y="596"/>
                      <a:pt x="654" y="430"/>
                    </a:cubicBezTo>
                    <a:cubicBezTo>
                      <a:pt x="704" y="243"/>
                      <a:pt x="606" y="60"/>
                      <a:pt x="396" y="10"/>
                    </a:cubicBezTo>
                    <a:cubicBezTo>
                      <a:pt x="374" y="3"/>
                      <a:pt x="351" y="0"/>
                      <a:pt x="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6524170" y="3910261"/>
                <a:ext cx="41290" cy="180443"/>
              </a:xfrm>
              <a:custGeom>
                <a:avLst/>
                <a:gdLst/>
                <a:ahLst/>
                <a:cxnLst/>
                <a:rect l="l" t="t" r="r" b="b"/>
                <a:pathLst>
                  <a:path w="1122" h="4903" extrusionOk="0">
                    <a:moveTo>
                      <a:pt x="419" y="0"/>
                    </a:moveTo>
                    <a:cubicBezTo>
                      <a:pt x="181" y="0"/>
                      <a:pt x="12" y="316"/>
                      <a:pt x="12" y="752"/>
                    </a:cubicBezTo>
                    <a:cubicBezTo>
                      <a:pt x="0" y="1184"/>
                      <a:pt x="12" y="1616"/>
                      <a:pt x="51" y="2044"/>
                    </a:cubicBezTo>
                    <a:cubicBezTo>
                      <a:pt x="113" y="2873"/>
                      <a:pt x="210" y="3686"/>
                      <a:pt x="296" y="4511"/>
                    </a:cubicBezTo>
                    <a:cubicBezTo>
                      <a:pt x="317" y="4698"/>
                      <a:pt x="399" y="4903"/>
                      <a:pt x="597" y="4903"/>
                    </a:cubicBezTo>
                    <a:cubicBezTo>
                      <a:pt x="622" y="4903"/>
                      <a:pt x="649" y="4900"/>
                      <a:pt x="678" y="4893"/>
                    </a:cubicBezTo>
                    <a:cubicBezTo>
                      <a:pt x="1121" y="4830"/>
                      <a:pt x="911" y="1911"/>
                      <a:pt x="837" y="690"/>
                    </a:cubicBezTo>
                    <a:cubicBezTo>
                      <a:pt x="814" y="406"/>
                      <a:pt x="864" y="36"/>
                      <a:pt x="432" y="1"/>
                    </a:cubicBezTo>
                    <a:cubicBezTo>
                      <a:pt x="428" y="1"/>
                      <a:pt x="423"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6641604" y="3907832"/>
                <a:ext cx="60867" cy="152694"/>
              </a:xfrm>
              <a:custGeom>
                <a:avLst/>
                <a:gdLst/>
                <a:ahLst/>
                <a:cxnLst/>
                <a:rect l="l" t="t" r="r" b="b"/>
                <a:pathLst>
                  <a:path w="1654" h="4149" extrusionOk="0">
                    <a:moveTo>
                      <a:pt x="1252" y="1"/>
                    </a:moveTo>
                    <a:cubicBezTo>
                      <a:pt x="998" y="1"/>
                      <a:pt x="819" y="247"/>
                      <a:pt x="728" y="694"/>
                    </a:cubicBezTo>
                    <a:cubicBezTo>
                      <a:pt x="619" y="1273"/>
                      <a:pt x="506" y="1853"/>
                      <a:pt x="370" y="2421"/>
                    </a:cubicBezTo>
                    <a:cubicBezTo>
                      <a:pt x="273" y="2865"/>
                      <a:pt x="113" y="3293"/>
                      <a:pt x="27" y="3737"/>
                    </a:cubicBezTo>
                    <a:cubicBezTo>
                      <a:pt x="1" y="3861"/>
                      <a:pt x="113" y="4122"/>
                      <a:pt x="187" y="4145"/>
                    </a:cubicBezTo>
                    <a:cubicBezTo>
                      <a:pt x="201" y="4148"/>
                      <a:pt x="215" y="4149"/>
                      <a:pt x="230" y="4149"/>
                    </a:cubicBezTo>
                    <a:cubicBezTo>
                      <a:pt x="360" y="4149"/>
                      <a:pt x="520" y="4061"/>
                      <a:pt x="642" y="3974"/>
                    </a:cubicBezTo>
                    <a:cubicBezTo>
                      <a:pt x="728" y="3912"/>
                      <a:pt x="790" y="3787"/>
                      <a:pt x="826" y="3678"/>
                    </a:cubicBezTo>
                    <a:cubicBezTo>
                      <a:pt x="1098" y="2876"/>
                      <a:pt x="1592" y="942"/>
                      <a:pt x="1604" y="780"/>
                    </a:cubicBezTo>
                    <a:cubicBezTo>
                      <a:pt x="1654" y="262"/>
                      <a:pt x="1580" y="40"/>
                      <a:pt x="1308" y="5"/>
                    </a:cubicBezTo>
                    <a:cubicBezTo>
                      <a:pt x="1289" y="2"/>
                      <a:pt x="1270" y="1"/>
                      <a:pt x="1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6073682" y="2153559"/>
                <a:ext cx="102960" cy="154935"/>
              </a:xfrm>
              <a:custGeom>
                <a:avLst/>
                <a:gdLst/>
                <a:ahLst/>
                <a:cxnLst/>
                <a:rect l="l" t="t" r="r" b="b"/>
                <a:pathLst>
                  <a:path w="624" h="939" extrusionOk="0">
                    <a:moveTo>
                      <a:pt x="440" y="1"/>
                    </a:moveTo>
                    <a:cubicBezTo>
                      <a:pt x="363" y="1"/>
                      <a:pt x="298" y="96"/>
                      <a:pt x="253" y="149"/>
                    </a:cubicBezTo>
                    <a:cubicBezTo>
                      <a:pt x="153" y="259"/>
                      <a:pt x="61" y="382"/>
                      <a:pt x="30" y="528"/>
                    </a:cubicBezTo>
                    <a:cubicBezTo>
                      <a:pt x="1" y="675"/>
                      <a:pt x="57" y="845"/>
                      <a:pt x="190" y="911"/>
                    </a:cubicBezTo>
                    <a:cubicBezTo>
                      <a:pt x="226" y="929"/>
                      <a:pt x="267" y="939"/>
                      <a:pt x="308" y="939"/>
                    </a:cubicBezTo>
                    <a:cubicBezTo>
                      <a:pt x="343" y="939"/>
                      <a:pt x="378" y="932"/>
                      <a:pt x="410" y="918"/>
                    </a:cubicBezTo>
                    <a:cubicBezTo>
                      <a:pt x="520" y="871"/>
                      <a:pt x="587" y="751"/>
                      <a:pt x="607" y="635"/>
                    </a:cubicBezTo>
                    <a:cubicBezTo>
                      <a:pt x="623" y="516"/>
                      <a:pt x="600" y="396"/>
                      <a:pt x="576" y="276"/>
                    </a:cubicBezTo>
                    <a:cubicBezTo>
                      <a:pt x="560" y="199"/>
                      <a:pt x="560" y="39"/>
                      <a:pt x="470" y="6"/>
                    </a:cubicBezTo>
                    <a:cubicBezTo>
                      <a:pt x="460" y="2"/>
                      <a:pt x="450"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6068732" y="1898812"/>
                <a:ext cx="106755" cy="178860"/>
              </a:xfrm>
              <a:custGeom>
                <a:avLst/>
                <a:gdLst/>
                <a:ahLst/>
                <a:cxnLst/>
                <a:rect l="l" t="t" r="r" b="b"/>
                <a:pathLst>
                  <a:path w="647" h="1084" extrusionOk="0">
                    <a:moveTo>
                      <a:pt x="321" y="1"/>
                    </a:moveTo>
                    <a:cubicBezTo>
                      <a:pt x="317" y="1"/>
                      <a:pt x="314" y="1"/>
                      <a:pt x="310" y="2"/>
                    </a:cubicBezTo>
                    <a:cubicBezTo>
                      <a:pt x="254" y="8"/>
                      <a:pt x="220" y="78"/>
                      <a:pt x="194" y="118"/>
                    </a:cubicBezTo>
                    <a:cubicBezTo>
                      <a:pt x="120" y="234"/>
                      <a:pt x="64" y="368"/>
                      <a:pt x="34" y="504"/>
                    </a:cubicBezTo>
                    <a:cubicBezTo>
                      <a:pt x="4" y="647"/>
                      <a:pt x="0" y="810"/>
                      <a:pt x="77" y="937"/>
                    </a:cubicBezTo>
                    <a:cubicBezTo>
                      <a:pt x="103" y="981"/>
                      <a:pt x="137" y="1017"/>
                      <a:pt x="177" y="1044"/>
                    </a:cubicBezTo>
                    <a:cubicBezTo>
                      <a:pt x="221" y="1071"/>
                      <a:pt x="273" y="1084"/>
                      <a:pt x="326" y="1084"/>
                    </a:cubicBezTo>
                    <a:cubicBezTo>
                      <a:pt x="377" y="1084"/>
                      <a:pt x="429" y="1071"/>
                      <a:pt x="474" y="1047"/>
                    </a:cubicBezTo>
                    <a:cubicBezTo>
                      <a:pt x="563" y="997"/>
                      <a:pt x="623" y="901"/>
                      <a:pt x="640" y="797"/>
                    </a:cubicBezTo>
                    <a:cubicBezTo>
                      <a:pt x="646" y="741"/>
                      <a:pt x="643" y="684"/>
                      <a:pt x="633" y="631"/>
                    </a:cubicBezTo>
                    <a:cubicBezTo>
                      <a:pt x="606" y="441"/>
                      <a:pt x="540" y="254"/>
                      <a:pt x="440" y="91"/>
                    </a:cubicBezTo>
                    <a:cubicBezTo>
                      <a:pt x="415" y="51"/>
                      <a:pt x="372"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a:off x="6239003" y="2039880"/>
                <a:ext cx="119460" cy="131175"/>
              </a:xfrm>
              <a:custGeom>
                <a:avLst/>
                <a:gdLst/>
                <a:ahLst/>
                <a:cxnLst/>
                <a:rect l="l" t="t" r="r" b="b"/>
                <a:pathLst>
                  <a:path w="724" h="795" extrusionOk="0">
                    <a:moveTo>
                      <a:pt x="103" y="1"/>
                    </a:moveTo>
                    <a:cubicBezTo>
                      <a:pt x="99" y="1"/>
                      <a:pt x="95" y="1"/>
                      <a:pt x="90" y="2"/>
                    </a:cubicBezTo>
                    <a:cubicBezTo>
                      <a:pt x="1" y="9"/>
                      <a:pt x="14" y="112"/>
                      <a:pt x="14" y="175"/>
                    </a:cubicBezTo>
                    <a:cubicBezTo>
                      <a:pt x="14" y="262"/>
                      <a:pt x="24" y="349"/>
                      <a:pt x="51" y="432"/>
                    </a:cubicBezTo>
                    <a:cubicBezTo>
                      <a:pt x="87" y="558"/>
                      <a:pt x="167" y="675"/>
                      <a:pt x="281" y="741"/>
                    </a:cubicBezTo>
                    <a:cubicBezTo>
                      <a:pt x="333" y="775"/>
                      <a:pt x="397" y="795"/>
                      <a:pt x="464" y="795"/>
                    </a:cubicBezTo>
                    <a:cubicBezTo>
                      <a:pt x="527" y="795"/>
                      <a:pt x="593" y="771"/>
                      <a:pt x="640" y="728"/>
                    </a:cubicBezTo>
                    <a:cubicBezTo>
                      <a:pt x="707" y="661"/>
                      <a:pt x="723" y="552"/>
                      <a:pt x="700" y="461"/>
                    </a:cubicBezTo>
                    <a:cubicBezTo>
                      <a:pt x="673" y="369"/>
                      <a:pt x="610" y="292"/>
                      <a:pt x="540" y="226"/>
                    </a:cubicBezTo>
                    <a:cubicBezTo>
                      <a:pt x="433" y="126"/>
                      <a:pt x="301" y="52"/>
                      <a:pt x="161" y="9"/>
                    </a:cubicBezTo>
                    <a:cubicBezTo>
                      <a:pt x="142" y="6"/>
                      <a:pt x="122"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3"/>
              <p:cNvSpPr/>
              <p:nvPr/>
            </p:nvSpPr>
            <p:spPr>
              <a:xfrm>
                <a:off x="6213759" y="2018596"/>
                <a:ext cx="178695" cy="170775"/>
              </a:xfrm>
              <a:custGeom>
                <a:avLst/>
                <a:gdLst/>
                <a:ahLst/>
                <a:cxnLst/>
                <a:rect l="l" t="t" r="r" b="b"/>
                <a:pathLst>
                  <a:path w="1083" h="1035" extrusionOk="0">
                    <a:moveTo>
                      <a:pt x="234" y="227"/>
                    </a:moveTo>
                    <a:lnTo>
                      <a:pt x="234" y="227"/>
                    </a:lnTo>
                    <a:cubicBezTo>
                      <a:pt x="417" y="284"/>
                      <a:pt x="554" y="371"/>
                      <a:pt x="666" y="494"/>
                    </a:cubicBezTo>
                    <a:cubicBezTo>
                      <a:pt x="697" y="527"/>
                      <a:pt x="720" y="570"/>
                      <a:pt x="733" y="614"/>
                    </a:cubicBezTo>
                    <a:cubicBezTo>
                      <a:pt x="769" y="720"/>
                      <a:pt x="717" y="805"/>
                      <a:pt x="628" y="805"/>
                    </a:cubicBezTo>
                    <a:cubicBezTo>
                      <a:pt x="610" y="805"/>
                      <a:pt x="591" y="801"/>
                      <a:pt x="570" y="794"/>
                    </a:cubicBezTo>
                    <a:cubicBezTo>
                      <a:pt x="494" y="767"/>
                      <a:pt x="420" y="707"/>
                      <a:pt x="367" y="644"/>
                    </a:cubicBezTo>
                    <a:cubicBezTo>
                      <a:pt x="277" y="538"/>
                      <a:pt x="237" y="404"/>
                      <a:pt x="234" y="227"/>
                    </a:cubicBezTo>
                    <a:close/>
                    <a:moveTo>
                      <a:pt x="215" y="1"/>
                    </a:moveTo>
                    <a:cubicBezTo>
                      <a:pt x="142" y="1"/>
                      <a:pt x="102" y="48"/>
                      <a:pt x="74" y="155"/>
                    </a:cubicBezTo>
                    <a:cubicBezTo>
                      <a:pt x="1" y="438"/>
                      <a:pt x="77" y="684"/>
                      <a:pt x="283" y="880"/>
                    </a:cubicBezTo>
                    <a:cubicBezTo>
                      <a:pt x="394" y="988"/>
                      <a:pt x="526" y="1035"/>
                      <a:pt x="643" y="1035"/>
                    </a:cubicBezTo>
                    <a:cubicBezTo>
                      <a:pt x="770" y="1035"/>
                      <a:pt x="878" y="980"/>
                      <a:pt x="923" y="887"/>
                    </a:cubicBezTo>
                    <a:cubicBezTo>
                      <a:pt x="1013" y="704"/>
                      <a:pt x="1083" y="387"/>
                      <a:pt x="323" y="24"/>
                    </a:cubicBezTo>
                    <a:cubicBezTo>
                      <a:pt x="281" y="9"/>
                      <a:pt x="245"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3"/>
              <p:cNvSpPr/>
              <p:nvPr/>
            </p:nvSpPr>
            <p:spPr>
              <a:xfrm>
                <a:off x="6059327" y="1884953"/>
                <a:ext cx="135300" cy="205755"/>
              </a:xfrm>
              <a:custGeom>
                <a:avLst/>
                <a:gdLst/>
                <a:ahLst/>
                <a:cxnLst/>
                <a:rect l="l" t="t" r="r" b="b"/>
                <a:pathLst>
                  <a:path w="820" h="1247" extrusionOk="0">
                    <a:moveTo>
                      <a:pt x="351" y="206"/>
                    </a:moveTo>
                    <a:cubicBezTo>
                      <a:pt x="497" y="385"/>
                      <a:pt x="570" y="565"/>
                      <a:pt x="607" y="761"/>
                    </a:cubicBezTo>
                    <a:cubicBezTo>
                      <a:pt x="634" y="911"/>
                      <a:pt x="563" y="1028"/>
                      <a:pt x="454" y="1045"/>
                    </a:cubicBezTo>
                    <a:cubicBezTo>
                      <a:pt x="443" y="1046"/>
                      <a:pt x="432" y="1047"/>
                      <a:pt x="421" y="1047"/>
                    </a:cubicBezTo>
                    <a:cubicBezTo>
                      <a:pt x="305" y="1047"/>
                      <a:pt x="210" y="951"/>
                      <a:pt x="197" y="805"/>
                    </a:cubicBezTo>
                    <a:cubicBezTo>
                      <a:pt x="177" y="595"/>
                      <a:pt x="257" y="409"/>
                      <a:pt x="351" y="206"/>
                    </a:cubicBezTo>
                    <a:close/>
                    <a:moveTo>
                      <a:pt x="384" y="1"/>
                    </a:moveTo>
                    <a:cubicBezTo>
                      <a:pt x="321" y="1"/>
                      <a:pt x="258" y="47"/>
                      <a:pt x="194" y="138"/>
                    </a:cubicBezTo>
                    <a:cubicBezTo>
                      <a:pt x="64" y="325"/>
                      <a:pt x="11" y="535"/>
                      <a:pt x="1" y="791"/>
                    </a:cubicBezTo>
                    <a:cubicBezTo>
                      <a:pt x="4" y="941"/>
                      <a:pt x="28" y="1117"/>
                      <a:pt x="220" y="1208"/>
                    </a:cubicBezTo>
                    <a:cubicBezTo>
                      <a:pt x="281" y="1234"/>
                      <a:pt x="341" y="1247"/>
                      <a:pt x="399" y="1247"/>
                    </a:cubicBezTo>
                    <a:cubicBezTo>
                      <a:pt x="597" y="1247"/>
                      <a:pt x="764" y="1101"/>
                      <a:pt x="790" y="874"/>
                    </a:cubicBezTo>
                    <a:cubicBezTo>
                      <a:pt x="820" y="605"/>
                      <a:pt x="720" y="365"/>
                      <a:pt x="577" y="146"/>
                    </a:cubicBezTo>
                    <a:cubicBezTo>
                      <a:pt x="513" y="49"/>
                      <a:pt x="449" y="1"/>
                      <a:pt x="3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3"/>
              <p:cNvSpPr/>
              <p:nvPr/>
            </p:nvSpPr>
            <p:spPr>
              <a:xfrm>
                <a:off x="6058832" y="2143825"/>
                <a:ext cx="135300" cy="190245"/>
              </a:xfrm>
              <a:custGeom>
                <a:avLst/>
                <a:gdLst/>
                <a:ahLst/>
                <a:cxnLst/>
                <a:rect l="l" t="t" r="r" b="b"/>
                <a:pathLst>
                  <a:path w="820" h="1153" extrusionOk="0">
                    <a:moveTo>
                      <a:pt x="503" y="208"/>
                    </a:moveTo>
                    <a:cubicBezTo>
                      <a:pt x="580" y="388"/>
                      <a:pt x="606" y="567"/>
                      <a:pt x="573" y="754"/>
                    </a:cubicBezTo>
                    <a:cubicBezTo>
                      <a:pt x="552" y="865"/>
                      <a:pt x="490" y="922"/>
                      <a:pt x="407" y="922"/>
                    </a:cubicBezTo>
                    <a:cubicBezTo>
                      <a:pt x="400" y="922"/>
                      <a:pt x="393" y="921"/>
                      <a:pt x="386" y="921"/>
                    </a:cubicBezTo>
                    <a:cubicBezTo>
                      <a:pt x="280" y="910"/>
                      <a:pt x="227" y="834"/>
                      <a:pt x="227" y="704"/>
                    </a:cubicBezTo>
                    <a:cubicBezTo>
                      <a:pt x="231" y="547"/>
                      <a:pt x="334" y="358"/>
                      <a:pt x="503" y="208"/>
                    </a:cubicBezTo>
                    <a:close/>
                    <a:moveTo>
                      <a:pt x="560" y="0"/>
                    </a:moveTo>
                    <a:cubicBezTo>
                      <a:pt x="528" y="0"/>
                      <a:pt x="492" y="11"/>
                      <a:pt x="450" y="31"/>
                    </a:cubicBezTo>
                    <a:cubicBezTo>
                      <a:pt x="200" y="158"/>
                      <a:pt x="0" y="507"/>
                      <a:pt x="17" y="790"/>
                    </a:cubicBezTo>
                    <a:cubicBezTo>
                      <a:pt x="31" y="981"/>
                      <a:pt x="147" y="1110"/>
                      <a:pt x="334" y="1147"/>
                    </a:cubicBezTo>
                    <a:cubicBezTo>
                      <a:pt x="356" y="1151"/>
                      <a:pt x="379" y="1153"/>
                      <a:pt x="402" y="1153"/>
                    </a:cubicBezTo>
                    <a:cubicBezTo>
                      <a:pt x="544" y="1153"/>
                      <a:pt x="679" y="1071"/>
                      <a:pt x="737" y="927"/>
                    </a:cubicBezTo>
                    <a:cubicBezTo>
                      <a:pt x="820" y="624"/>
                      <a:pt x="746" y="268"/>
                      <a:pt x="690" y="115"/>
                    </a:cubicBezTo>
                    <a:cubicBezTo>
                      <a:pt x="660" y="35"/>
                      <a:pt x="617" y="0"/>
                      <a:pt x="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0" name="Google Shape;280;p33"/>
          <p:cNvSpPr txBox="1">
            <a:spLocks noGrp="1"/>
          </p:cNvSpPr>
          <p:nvPr>
            <p:ph type="title" idx="2"/>
          </p:nvPr>
        </p:nvSpPr>
        <p:spPr>
          <a:xfrm>
            <a:off x="715100" y="2980550"/>
            <a:ext cx="3737400" cy="596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400" b="1">
                <a:solidFill>
                  <a:schemeClr val="accent6"/>
                </a:solidFill>
                <a:latin typeface="Cooper Black" panose="0208090404030B020404" pitchFamily="18" charset="77"/>
                <a:ea typeface="Open Sans" panose="020B0606030504020204" pitchFamily="34" charset="0"/>
                <a:cs typeface="Open Sans" panose="020B0606030504020204" pitchFamily="34" charset="0"/>
              </a:rPr>
              <a:t>Restaurant Mr. </a:t>
            </a:r>
            <a:r>
              <a:rPr lang="en" sz="2400" b="1" err="1">
                <a:solidFill>
                  <a:schemeClr val="accent6"/>
                </a:solidFill>
                <a:latin typeface="Cooper Black" panose="0208090404030B020404" pitchFamily="18" charset="77"/>
                <a:ea typeface="Open Sans" panose="020B0606030504020204" pitchFamily="34" charset="0"/>
                <a:cs typeface="Open Sans" panose="020B0606030504020204" pitchFamily="34" charset="0"/>
              </a:rPr>
              <a:t>Chuan</a:t>
            </a:r>
            <a:endParaRPr lang="en-US" sz="2400" err="1">
              <a:solidFill>
                <a:schemeClr val="accent6"/>
              </a:solidFill>
              <a:latin typeface="Cooper Black" panose="0208090404030B020404" pitchFamily="18" charset="77"/>
            </a:endParaRPr>
          </a:p>
        </p:txBody>
      </p:sp>
      <p:sp>
        <p:nvSpPr>
          <p:cNvPr id="4" name="Rectangle 3">
            <a:extLst>
              <a:ext uri="{FF2B5EF4-FFF2-40B4-BE49-F238E27FC236}">
                <a16:creationId xmlns:a16="http://schemas.microsoft.com/office/drawing/2014/main" id="{B4B646DE-7FB9-0E41-9EDF-4B600F4F5574}"/>
              </a:ext>
            </a:extLst>
          </p:cNvPr>
          <p:cNvSpPr/>
          <p:nvPr/>
        </p:nvSpPr>
        <p:spPr>
          <a:xfrm>
            <a:off x="5424835" y="504399"/>
            <a:ext cx="2452916" cy="830997"/>
          </a:xfrm>
          <a:prstGeom prst="rect">
            <a:avLst/>
          </a:prstGeom>
          <a:noFill/>
          <a:ln>
            <a:noFill/>
          </a:ln>
        </p:spPr>
        <p:txBody>
          <a:bodyPr wrap="none" lIns="91440" tIns="45720" rIns="91440" bIns="45720">
            <a:spAutoFit/>
          </a:bodyPr>
          <a:lstStyle/>
          <a:p>
            <a:pPr algn="ctr"/>
            <a:r>
              <a:rPr lang="en-US" sz="4800" b="1" cap="none" spc="0" err="1">
                <a:ln w="12700">
                  <a:solidFill>
                    <a:schemeClr val="accent3"/>
                  </a:solidFill>
                  <a:prstDash val="solid"/>
                </a:ln>
                <a:solidFill>
                  <a:schemeClr val="bg2"/>
                </a:solidFill>
                <a:effectLst>
                  <a:outerShdw dist="38100" dir="2640000" algn="bl" rotWithShape="0">
                    <a:schemeClr val="accent1"/>
                  </a:outerShdw>
                </a:effectLst>
                <a:latin typeface="Cooper Black" panose="0208090404030B020404" pitchFamily="18" charset="77"/>
              </a:rPr>
              <a:t>FanBot</a:t>
            </a:r>
            <a:endParaRPr lang="en-US" sz="4800" b="1" cap="none" spc="0">
              <a:ln w="12700">
                <a:solidFill>
                  <a:schemeClr val="accent3"/>
                </a:solidFill>
                <a:prstDash val="solid"/>
              </a:ln>
              <a:solidFill>
                <a:schemeClr val="bg2"/>
              </a:solidFill>
              <a:effectLst>
                <a:outerShdw dist="38100" dir="2640000" algn="bl" rotWithShape="0">
                  <a:schemeClr val="accent1"/>
                </a:outerShdw>
              </a:effectLst>
              <a:latin typeface="Cooper Black" panose="0208090404030B020404" pitchFamily="18" charset="77"/>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6"/>
                                        </p:tgtEl>
                                        <p:attrNameLst>
                                          <p:attrName>style.visibility</p:attrName>
                                        </p:attrNameLst>
                                      </p:cBhvr>
                                      <p:to>
                                        <p:strVal val="visible"/>
                                      </p:to>
                                    </p:set>
                                    <p:animEffect transition="in" filter="fade">
                                      <p:cBhvr>
                                        <p:cTn id="7" dur="500"/>
                                        <p:tgtEl>
                                          <p:spTgt spid="18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3D17E5BF-6B48-1BB6-C3D3-84F29799CBC1}"/>
              </a:ext>
            </a:extLst>
          </p:cNvPr>
          <p:cNvSpPr>
            <a:spLocks noGrp="1"/>
          </p:cNvSpPr>
          <p:nvPr>
            <p:ph type="title" idx="21"/>
          </p:nvPr>
        </p:nvSpPr>
        <p:spPr/>
        <p:txBody>
          <a:bodyPr/>
          <a:lstStyle/>
          <a:p>
            <a:r>
              <a:rPr lang="en-US" altLang="zh-CN" b="1">
                <a:latin typeface="Cooper Black"/>
              </a:rPr>
              <a:t>Dish Recommendation</a:t>
            </a:r>
            <a:endParaRPr lang="zh-CN" sz="2400"/>
          </a:p>
        </p:txBody>
      </p:sp>
      <p:pic>
        <p:nvPicPr>
          <p:cNvPr id="21" name="图片 20" descr="图形用户界面, 文本, 应用程序, 聊天或短信&#10;&#10;已自动生成说明">
            <a:extLst>
              <a:ext uri="{FF2B5EF4-FFF2-40B4-BE49-F238E27FC236}">
                <a16:creationId xmlns:a16="http://schemas.microsoft.com/office/drawing/2014/main" id="{24491FD4-F7AB-6ECF-94C0-2731395E0AF6}"/>
              </a:ext>
            </a:extLst>
          </p:cNvPr>
          <p:cNvPicPr>
            <a:picLocks noChangeAspect="1"/>
          </p:cNvPicPr>
          <p:nvPr/>
        </p:nvPicPr>
        <p:blipFill>
          <a:blip r:embed="rId2"/>
          <a:stretch>
            <a:fillRect/>
          </a:stretch>
        </p:blipFill>
        <p:spPr>
          <a:xfrm>
            <a:off x="813812" y="1105732"/>
            <a:ext cx="2743200" cy="3634254"/>
          </a:xfrm>
          <a:prstGeom prst="rect">
            <a:avLst/>
          </a:prstGeom>
        </p:spPr>
      </p:pic>
      <p:sp>
        <p:nvSpPr>
          <p:cNvPr id="25" name="矩形 24">
            <a:extLst>
              <a:ext uri="{FF2B5EF4-FFF2-40B4-BE49-F238E27FC236}">
                <a16:creationId xmlns:a16="http://schemas.microsoft.com/office/drawing/2014/main" id="{65F24B43-AB60-56E2-A1C9-041055671A9A}"/>
              </a:ext>
            </a:extLst>
          </p:cNvPr>
          <p:cNvSpPr/>
          <p:nvPr/>
        </p:nvSpPr>
        <p:spPr>
          <a:xfrm>
            <a:off x="4885150" y="1150829"/>
            <a:ext cx="1839760" cy="555842"/>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42E00B36-AB0E-4D32-A471-B4C66FF6C639}"/>
              </a:ext>
            </a:extLst>
          </p:cNvPr>
          <p:cNvSpPr txBox="1"/>
          <p:nvPr/>
        </p:nvSpPr>
        <p:spPr>
          <a:xfrm>
            <a:off x="4885149" y="1236944"/>
            <a:ext cx="1847589"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sz="1100">
                <a:solidFill>
                  <a:srgbClr val="795E26"/>
                </a:solidFill>
              </a:rPr>
              <a:t>chatbot_scenario</a:t>
            </a:r>
            <a:r>
              <a:rPr lang="zh-CN" sz="1100"/>
              <a:t>()</a:t>
            </a:r>
            <a:endParaRPr lang="zh-CN"/>
          </a:p>
          <a:p>
            <a:pPr algn="l"/>
            <a:endParaRPr lang="zh-CN" altLang="en-US"/>
          </a:p>
        </p:txBody>
      </p:sp>
      <p:sp>
        <p:nvSpPr>
          <p:cNvPr id="28" name="箭头: 右 27">
            <a:extLst>
              <a:ext uri="{FF2B5EF4-FFF2-40B4-BE49-F238E27FC236}">
                <a16:creationId xmlns:a16="http://schemas.microsoft.com/office/drawing/2014/main" id="{5051F2B8-1CA8-57BD-BB83-62B3B529497B}"/>
              </a:ext>
            </a:extLst>
          </p:cNvPr>
          <p:cNvSpPr/>
          <p:nvPr/>
        </p:nvSpPr>
        <p:spPr>
          <a:xfrm rot="21300000">
            <a:off x="3667938" y="1238665"/>
            <a:ext cx="1072540" cy="24269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箭头: 下 28">
            <a:extLst>
              <a:ext uri="{FF2B5EF4-FFF2-40B4-BE49-F238E27FC236}">
                <a16:creationId xmlns:a16="http://schemas.microsoft.com/office/drawing/2014/main" id="{69FF466D-1BB6-C9C8-69CC-3DFBFB2329EA}"/>
              </a:ext>
            </a:extLst>
          </p:cNvPr>
          <p:cNvSpPr/>
          <p:nvPr/>
        </p:nvSpPr>
        <p:spPr>
          <a:xfrm>
            <a:off x="5636712" y="2113766"/>
            <a:ext cx="328808" cy="150312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52559FFC-4FCB-3346-078B-BBA097F07BBD}"/>
              </a:ext>
            </a:extLst>
          </p:cNvPr>
          <p:cNvSpPr/>
          <p:nvPr/>
        </p:nvSpPr>
        <p:spPr>
          <a:xfrm>
            <a:off x="4838177" y="3765636"/>
            <a:ext cx="1839760" cy="555842"/>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5F8A5A5E-FFC6-FF13-37D5-176BBFA34819}"/>
              </a:ext>
            </a:extLst>
          </p:cNvPr>
          <p:cNvSpPr txBox="1"/>
          <p:nvPr/>
        </p:nvSpPr>
        <p:spPr>
          <a:xfrm>
            <a:off x="4838176" y="3851751"/>
            <a:ext cx="184758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100" err="1"/>
              <a:t>Recommendation_scenario</a:t>
            </a:r>
            <a:r>
              <a:rPr lang="zh-CN" sz="1100"/>
              <a:t>()</a:t>
            </a:r>
            <a:endParaRPr lang="zh-CN"/>
          </a:p>
          <a:p>
            <a:pPr algn="l"/>
            <a:endParaRPr lang="zh-CN" altLang="en-US"/>
          </a:p>
        </p:txBody>
      </p:sp>
      <p:sp>
        <p:nvSpPr>
          <p:cNvPr id="34" name="箭头: 右 33">
            <a:extLst>
              <a:ext uri="{FF2B5EF4-FFF2-40B4-BE49-F238E27FC236}">
                <a16:creationId xmlns:a16="http://schemas.microsoft.com/office/drawing/2014/main" id="{C137555B-D33C-1E41-C209-9FEE90157744}"/>
              </a:ext>
            </a:extLst>
          </p:cNvPr>
          <p:cNvSpPr/>
          <p:nvPr/>
        </p:nvSpPr>
        <p:spPr>
          <a:xfrm rot="-660000">
            <a:off x="3776481" y="4178762"/>
            <a:ext cx="876821" cy="2583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123078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16416055-29B3-6A4A-3FD9-623EE268BABC}"/>
              </a:ext>
            </a:extLst>
          </p:cNvPr>
          <p:cNvSpPr>
            <a:spLocks noGrp="1"/>
          </p:cNvSpPr>
          <p:nvPr>
            <p:ph type="title" idx="21"/>
          </p:nvPr>
        </p:nvSpPr>
        <p:spPr/>
        <p:txBody>
          <a:bodyPr/>
          <a:lstStyle/>
          <a:p>
            <a:r>
              <a:rPr lang="en-US" altLang="zh-CN" b="1">
                <a:latin typeface="Cooper Black"/>
              </a:rPr>
              <a:t>Dish Recommendation</a:t>
            </a:r>
            <a:endParaRPr lang="zh-CN" sz="2400"/>
          </a:p>
        </p:txBody>
      </p:sp>
      <p:pic>
        <p:nvPicPr>
          <p:cNvPr id="21" name="图片 20" descr="图形用户界面, 文本, 应用程序, 聊天或短信&#10;&#10;已自动生成说明">
            <a:extLst>
              <a:ext uri="{FF2B5EF4-FFF2-40B4-BE49-F238E27FC236}">
                <a16:creationId xmlns:a16="http://schemas.microsoft.com/office/drawing/2014/main" id="{A586CF78-555C-1B30-FB00-34A649DD4D03}"/>
              </a:ext>
            </a:extLst>
          </p:cNvPr>
          <p:cNvPicPr>
            <a:picLocks noChangeAspect="1"/>
          </p:cNvPicPr>
          <p:nvPr/>
        </p:nvPicPr>
        <p:blipFill>
          <a:blip r:embed="rId2"/>
          <a:stretch>
            <a:fillRect/>
          </a:stretch>
        </p:blipFill>
        <p:spPr>
          <a:xfrm>
            <a:off x="401987" y="937103"/>
            <a:ext cx="2327532" cy="3762506"/>
          </a:xfrm>
          <a:prstGeom prst="rect">
            <a:avLst/>
          </a:prstGeom>
        </p:spPr>
      </p:pic>
      <p:sp>
        <p:nvSpPr>
          <p:cNvPr id="22" name="矩形 21">
            <a:extLst>
              <a:ext uri="{FF2B5EF4-FFF2-40B4-BE49-F238E27FC236}">
                <a16:creationId xmlns:a16="http://schemas.microsoft.com/office/drawing/2014/main" id="{E87BA4EB-F437-ACA2-56E6-60EA6AE593A4}"/>
              </a:ext>
            </a:extLst>
          </p:cNvPr>
          <p:cNvSpPr/>
          <p:nvPr/>
        </p:nvSpPr>
        <p:spPr>
          <a:xfrm>
            <a:off x="3875241" y="1025569"/>
            <a:ext cx="4141416" cy="1542264"/>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F4CF37A6-1299-346F-655C-F87F41D0E379}"/>
              </a:ext>
            </a:extLst>
          </p:cNvPr>
          <p:cNvSpPr txBox="1"/>
          <p:nvPr/>
        </p:nvSpPr>
        <p:spPr>
          <a:xfrm>
            <a:off x="4368451" y="1189972"/>
            <a:ext cx="2990589" cy="13696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sz="1100"/>
              <a:t>name = </a:t>
            </a:r>
            <a:r>
              <a:rPr lang="zh-CN" sz="1100">
                <a:solidFill>
                  <a:srgbClr val="795E26"/>
                </a:solidFill>
              </a:rPr>
              <a:t>input</a:t>
            </a:r>
            <a:r>
              <a:rPr lang="zh-CN" sz="1100"/>
              <a:t>(</a:t>
            </a:r>
            <a:r>
              <a:rPr lang="zh-CN" sz="1100">
                <a:solidFill>
                  <a:srgbClr val="A31515"/>
                </a:solidFill>
              </a:rPr>
              <a:t>"Please provide your name: "</a:t>
            </a:r>
            <a:r>
              <a:rPr lang="zh-CN" sz="1100"/>
              <a:t>)</a:t>
            </a:r>
            <a:endParaRPr lang="zh-CN"/>
          </a:p>
          <a:p>
            <a:r>
              <a:rPr lang="zh-CN" altLang="en-US"/>
              <a:t>Age = ask_age(name)</a:t>
            </a:r>
          </a:p>
          <a:p>
            <a:r>
              <a:rPr lang="zh-CN" sz="1100"/>
              <a:t>gender = ask_gender()</a:t>
            </a:r>
            <a:endParaRPr lang="zh-CN"/>
          </a:p>
          <a:p>
            <a:r>
              <a:rPr lang="zh-CN" sz="1100"/>
              <a:t>nationality = ask_nationality()</a:t>
            </a:r>
            <a:endParaRPr lang="zh-CN"/>
          </a:p>
          <a:p>
            <a:r>
              <a:rPr lang="en-US" altLang="zh-CN" sz="1100"/>
              <a:t>love_spicy</a:t>
            </a:r>
            <a:r>
              <a:rPr lang="zh-CN" altLang="en-US" sz="1100"/>
              <a:t> </a:t>
            </a:r>
            <a:r>
              <a:rPr lang="en-US" altLang="zh-CN" sz="1100"/>
              <a:t>=</a:t>
            </a:r>
            <a:r>
              <a:rPr lang="zh-CN" altLang="en-US" sz="1100"/>
              <a:t> </a:t>
            </a:r>
            <a:r>
              <a:rPr lang="en-US" altLang="zh-CN" sz="1100" err="1"/>
              <a:t>spicy_preference</a:t>
            </a:r>
            <a:r>
              <a:rPr lang="en-US" altLang="zh-CN" sz="1100"/>
              <a:t>()</a:t>
            </a:r>
            <a:endParaRPr lang="zh-CN" altLang="en-US"/>
          </a:p>
          <a:p>
            <a:endParaRPr lang="zh-CN" sz="1100"/>
          </a:p>
          <a:p>
            <a:endParaRPr lang="zh-CN" altLang="en-US"/>
          </a:p>
        </p:txBody>
      </p:sp>
      <p:sp>
        <p:nvSpPr>
          <p:cNvPr id="25" name="箭头: 右 24">
            <a:extLst>
              <a:ext uri="{FF2B5EF4-FFF2-40B4-BE49-F238E27FC236}">
                <a16:creationId xmlns:a16="http://schemas.microsoft.com/office/drawing/2014/main" id="{1A343BAA-54DB-5E48-5073-DA941D76CCB0}"/>
              </a:ext>
            </a:extLst>
          </p:cNvPr>
          <p:cNvSpPr/>
          <p:nvPr/>
        </p:nvSpPr>
        <p:spPr>
          <a:xfrm>
            <a:off x="2834013" y="1182142"/>
            <a:ext cx="892480" cy="18789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下 25">
            <a:extLst>
              <a:ext uri="{FF2B5EF4-FFF2-40B4-BE49-F238E27FC236}">
                <a16:creationId xmlns:a16="http://schemas.microsoft.com/office/drawing/2014/main" id="{66895B96-4252-9A63-E942-6BD5A02AFC12}"/>
              </a:ext>
            </a:extLst>
          </p:cNvPr>
          <p:cNvSpPr/>
          <p:nvPr/>
        </p:nvSpPr>
        <p:spPr>
          <a:xfrm>
            <a:off x="5691512" y="2685267"/>
            <a:ext cx="344465" cy="25834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D950DA4C-F5D9-C02D-3167-A47D117A04EB}"/>
              </a:ext>
            </a:extLst>
          </p:cNvPr>
          <p:cNvSpPr/>
          <p:nvPr/>
        </p:nvSpPr>
        <p:spPr>
          <a:xfrm>
            <a:off x="3859583" y="3068876"/>
            <a:ext cx="4157073" cy="626301"/>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F209ACD7-EC50-CDD2-0A26-D5097C50886E}"/>
              </a:ext>
            </a:extLst>
          </p:cNvPr>
          <p:cNvSpPr txBox="1"/>
          <p:nvPr/>
        </p:nvSpPr>
        <p:spPr>
          <a:xfrm>
            <a:off x="4462399" y="3147164"/>
            <a:ext cx="2567832" cy="5388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a:t>Create </a:t>
            </a:r>
            <a:r>
              <a:rPr lang="zh-CN" sz="1100"/>
              <a:t>customer_info[name]</a:t>
            </a:r>
            <a:endParaRPr lang="zh-CN"/>
          </a:p>
          <a:p>
            <a:endParaRPr lang="zh-CN" altLang="en-US"/>
          </a:p>
        </p:txBody>
      </p:sp>
      <p:sp>
        <p:nvSpPr>
          <p:cNvPr id="31" name="矩形 30">
            <a:extLst>
              <a:ext uri="{FF2B5EF4-FFF2-40B4-BE49-F238E27FC236}">
                <a16:creationId xmlns:a16="http://schemas.microsoft.com/office/drawing/2014/main" id="{FDB0F79A-E3AC-A730-5587-54E0F778C00F}"/>
              </a:ext>
            </a:extLst>
          </p:cNvPr>
          <p:cNvSpPr/>
          <p:nvPr/>
        </p:nvSpPr>
        <p:spPr>
          <a:xfrm>
            <a:off x="3851756" y="4086615"/>
            <a:ext cx="4164899" cy="610645"/>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B5FACF70-AAE9-6814-16C1-387BABDA77A8}"/>
              </a:ext>
            </a:extLst>
          </p:cNvPr>
          <p:cNvSpPr txBox="1"/>
          <p:nvPr/>
        </p:nvSpPr>
        <p:spPr>
          <a:xfrm>
            <a:off x="4360624" y="4164903"/>
            <a:ext cx="3648201" cy="6924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a:t>Transfer </a:t>
            </a:r>
            <a:r>
              <a:rPr lang="zh-CN" sz="1100"/>
              <a:t>customer_info[name] i</a:t>
            </a:r>
            <a:r>
              <a:rPr lang="en-US" altLang="zh-CN" sz="1100"/>
              <a:t>nto</a:t>
            </a:r>
            <a:r>
              <a:rPr lang="zh-CN" altLang="en-US" sz="1100"/>
              <a:t> ['name','gender|Nationality|Age|spicy' ]</a:t>
            </a:r>
            <a:endParaRPr lang="zh-CN"/>
          </a:p>
          <a:p>
            <a:endParaRPr lang="zh-CN" altLang="en-US"/>
          </a:p>
        </p:txBody>
      </p:sp>
      <p:sp>
        <p:nvSpPr>
          <p:cNvPr id="33" name="箭头: 下 32">
            <a:extLst>
              <a:ext uri="{FF2B5EF4-FFF2-40B4-BE49-F238E27FC236}">
                <a16:creationId xmlns:a16="http://schemas.microsoft.com/office/drawing/2014/main" id="{5382E701-679E-CC49-9383-BF8E1CE11685}"/>
              </a:ext>
            </a:extLst>
          </p:cNvPr>
          <p:cNvSpPr/>
          <p:nvPr/>
        </p:nvSpPr>
        <p:spPr>
          <a:xfrm>
            <a:off x="5691511" y="3749979"/>
            <a:ext cx="344465" cy="25834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338520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F3164C0C-2E43-6FD4-DCE8-19FEA8539535}"/>
              </a:ext>
            </a:extLst>
          </p:cNvPr>
          <p:cNvSpPr>
            <a:spLocks noGrp="1"/>
          </p:cNvSpPr>
          <p:nvPr>
            <p:ph type="title" idx="21"/>
          </p:nvPr>
        </p:nvSpPr>
        <p:spPr/>
        <p:txBody>
          <a:bodyPr/>
          <a:lstStyle/>
          <a:p>
            <a:r>
              <a:rPr lang="en-US" b="1">
                <a:solidFill>
                  <a:srgbClr val="CE3341"/>
                </a:solidFill>
                <a:latin typeface="Cooper Black"/>
              </a:rPr>
              <a:t>Dish Recommendation</a:t>
            </a:r>
            <a:endParaRPr lang="zh-CN" altLang="en-US" sz="2400"/>
          </a:p>
        </p:txBody>
      </p:sp>
      <p:pic>
        <p:nvPicPr>
          <p:cNvPr id="21" name="图片 20" descr="文本&#10;&#10;已自动生成说明">
            <a:extLst>
              <a:ext uri="{FF2B5EF4-FFF2-40B4-BE49-F238E27FC236}">
                <a16:creationId xmlns:a16="http://schemas.microsoft.com/office/drawing/2014/main" id="{13BA7EA4-DFE6-F86D-57B8-A73B7ED280A9}"/>
              </a:ext>
            </a:extLst>
          </p:cNvPr>
          <p:cNvPicPr>
            <a:picLocks noChangeAspect="1"/>
          </p:cNvPicPr>
          <p:nvPr/>
        </p:nvPicPr>
        <p:blipFill>
          <a:blip r:embed="rId2"/>
          <a:stretch>
            <a:fillRect/>
          </a:stretch>
        </p:blipFill>
        <p:spPr>
          <a:xfrm>
            <a:off x="6034414" y="502222"/>
            <a:ext cx="2743200" cy="1884371"/>
          </a:xfrm>
          <a:prstGeom prst="rect">
            <a:avLst/>
          </a:prstGeom>
        </p:spPr>
      </p:pic>
      <p:graphicFrame>
        <p:nvGraphicFramePr>
          <p:cNvPr id="22" name="表格 21">
            <a:extLst>
              <a:ext uri="{FF2B5EF4-FFF2-40B4-BE49-F238E27FC236}">
                <a16:creationId xmlns:a16="http://schemas.microsoft.com/office/drawing/2014/main" id="{A104DC26-E98C-2E01-7509-F2ACF46511F2}"/>
              </a:ext>
            </a:extLst>
          </p:cNvPr>
          <p:cNvGraphicFramePr>
            <a:graphicFrameLocks noGrp="1"/>
          </p:cNvGraphicFramePr>
          <p:nvPr>
            <p:extLst>
              <p:ext uri="{D42A27DB-BD31-4B8C-83A1-F6EECF244321}">
                <p14:modId xmlns:p14="http://schemas.microsoft.com/office/powerpoint/2010/main" val="3920888369"/>
              </p:ext>
            </p:extLst>
          </p:nvPr>
        </p:nvGraphicFramePr>
        <p:xfrm>
          <a:off x="414612" y="1019870"/>
          <a:ext cx="5120640" cy="1112520"/>
        </p:xfrm>
        <a:graphic>
          <a:graphicData uri="http://schemas.openxmlformats.org/drawingml/2006/table">
            <a:tbl>
              <a:tblPr firstRow="1" bandRow="1">
                <a:tableStyleId>{6A52B62A-0127-4CA7-9D6F-F486BD03E81C}</a:tableStyleId>
              </a:tblPr>
              <a:tblGrid>
                <a:gridCol w="1280160">
                  <a:extLst>
                    <a:ext uri="{9D8B030D-6E8A-4147-A177-3AD203B41FA5}">
                      <a16:colId xmlns:a16="http://schemas.microsoft.com/office/drawing/2014/main" val="2304695842"/>
                    </a:ext>
                  </a:extLst>
                </a:gridCol>
                <a:gridCol w="1280160">
                  <a:extLst>
                    <a:ext uri="{9D8B030D-6E8A-4147-A177-3AD203B41FA5}">
                      <a16:colId xmlns:a16="http://schemas.microsoft.com/office/drawing/2014/main" val="2622961838"/>
                    </a:ext>
                  </a:extLst>
                </a:gridCol>
                <a:gridCol w="1280160">
                  <a:extLst>
                    <a:ext uri="{9D8B030D-6E8A-4147-A177-3AD203B41FA5}">
                      <a16:colId xmlns:a16="http://schemas.microsoft.com/office/drawing/2014/main" val="373986448"/>
                    </a:ext>
                  </a:extLst>
                </a:gridCol>
                <a:gridCol w="1280160">
                  <a:extLst>
                    <a:ext uri="{9D8B030D-6E8A-4147-A177-3AD203B41FA5}">
                      <a16:colId xmlns:a16="http://schemas.microsoft.com/office/drawing/2014/main" val="4001467853"/>
                    </a:ext>
                  </a:extLst>
                </a:gridCol>
              </a:tblGrid>
              <a:tr h="370840">
                <a:tc>
                  <a:txBody>
                    <a:bodyPr/>
                    <a:lstStyle/>
                    <a:p>
                      <a:r>
                        <a:rPr lang="zh-CN" altLang="en-US"/>
                        <a:t>Dish</a:t>
                      </a:r>
                    </a:p>
                  </a:txBody>
                  <a:tcPr/>
                </a:tc>
                <a:tc>
                  <a:txBody>
                    <a:bodyPr/>
                    <a:lstStyle/>
                    <a:p>
                      <a:r>
                        <a:rPr lang="zh-CN" altLang="en-US"/>
                        <a:t>Age</a:t>
                      </a:r>
                    </a:p>
                  </a:txBody>
                  <a:tcPr/>
                </a:tc>
                <a:tc>
                  <a:txBody>
                    <a:bodyPr/>
                    <a:lstStyle/>
                    <a:p>
                      <a:r>
                        <a:rPr lang="zh-CN" altLang="en-US"/>
                        <a:t>Gender</a:t>
                      </a:r>
                    </a:p>
                  </a:txBody>
                  <a:tcPr/>
                </a:tc>
                <a:tc>
                  <a:txBody>
                    <a:bodyPr/>
                    <a:lstStyle/>
                    <a:p>
                      <a:pPr lvl="0">
                        <a:buNone/>
                      </a:pPr>
                      <a:r>
                        <a:rPr lang="zh-CN" altLang="en-US"/>
                        <a:t>Nationality</a:t>
                      </a:r>
                      <a:endParaRPr lang="zh-CN"/>
                    </a:p>
                  </a:txBody>
                  <a:tcPr/>
                </a:tc>
                <a:extLst>
                  <a:ext uri="{0D108BD9-81ED-4DB2-BD59-A6C34878D82A}">
                    <a16:rowId xmlns:a16="http://schemas.microsoft.com/office/drawing/2014/main" val="4002388761"/>
                  </a:ext>
                </a:extLst>
              </a:tr>
              <a:tr h="370840">
                <a:tc>
                  <a:txBody>
                    <a:bodyPr/>
                    <a:lstStyle/>
                    <a:p>
                      <a:pPr lvl="0">
                        <a:buNone/>
                      </a:pPr>
                      <a:r>
                        <a:rPr lang="zh-CN" sz="1100" b="1" i="0" u="none" strike="noStrike" noProof="0">
                          <a:solidFill>
                            <a:srgbClr val="212121"/>
                          </a:solidFill>
                          <a:latin typeface="Roboto"/>
                        </a:rPr>
                        <a:t>Crispy Duck</a:t>
                      </a:r>
                      <a:endParaRPr lang="zh-CN"/>
                    </a:p>
                  </a:txBody>
                  <a:tcPr/>
                </a:tc>
                <a:tc>
                  <a:txBody>
                    <a:bodyPr/>
                    <a:lstStyle/>
                    <a:p>
                      <a:pPr lvl="0">
                        <a:buNone/>
                      </a:pPr>
                      <a:r>
                        <a:rPr lang="en-US" altLang="zh-CN" sz="1400" b="0" i="0" u="none" strike="noStrike" cap="none" noProof="0">
                          <a:solidFill>
                            <a:srgbClr val="000000"/>
                          </a:solidFill>
                          <a:latin typeface="Arial"/>
                          <a:cs typeface="Arial"/>
                          <a:sym typeface="Arial"/>
                        </a:rPr>
                        <a:t>2</a:t>
                      </a:r>
                      <a:endParaRPr lang="zh-CN" altLang="en-US" sz="1400" b="0" i="0" u="none" strike="noStrike" cap="none">
                        <a:solidFill>
                          <a:srgbClr val="000000"/>
                        </a:solidFill>
                        <a:latin typeface="Arial"/>
                        <a:cs typeface="Arial"/>
                        <a:sym typeface="Arial"/>
                      </a:endParaRPr>
                    </a:p>
                  </a:txBody>
                  <a:tcPr/>
                </a:tc>
                <a:tc>
                  <a:txBody>
                    <a:bodyPr/>
                    <a:lstStyle/>
                    <a:p>
                      <a:pPr lvl="0">
                        <a:buNone/>
                      </a:pPr>
                      <a:r>
                        <a:rPr lang="en-US" altLang="zh-CN" sz="1400" b="0" i="0" u="none" strike="noStrike" cap="none" noProof="0">
                          <a:solidFill>
                            <a:srgbClr val="000000"/>
                          </a:solidFill>
                          <a:latin typeface="Arial"/>
                          <a:cs typeface="Arial"/>
                          <a:sym typeface="Arial"/>
                        </a:rPr>
                        <a:t>Female</a:t>
                      </a:r>
                      <a:endParaRPr lang="zh-CN" altLang="en-US" sz="1400" b="0" i="0" u="none" strike="noStrike" cap="none">
                        <a:solidFill>
                          <a:srgbClr val="000000"/>
                        </a:solidFill>
                        <a:latin typeface="Arial"/>
                        <a:cs typeface="Arial"/>
                        <a:sym typeface="Arial"/>
                      </a:endParaRPr>
                    </a:p>
                  </a:txBody>
                  <a:tcPr/>
                </a:tc>
                <a:tc>
                  <a:txBody>
                    <a:bodyPr/>
                    <a:lstStyle/>
                    <a:p>
                      <a:r>
                        <a:rPr lang="zh-CN" altLang="en-US"/>
                        <a:t>Switzerland</a:t>
                      </a:r>
                    </a:p>
                  </a:txBody>
                  <a:tcPr/>
                </a:tc>
                <a:extLst>
                  <a:ext uri="{0D108BD9-81ED-4DB2-BD59-A6C34878D82A}">
                    <a16:rowId xmlns:a16="http://schemas.microsoft.com/office/drawing/2014/main" val="3175360844"/>
                  </a:ext>
                </a:extLst>
              </a:tr>
              <a:tr h="370840">
                <a:tc>
                  <a:txBody>
                    <a:bodyPr/>
                    <a:lstStyle/>
                    <a:p>
                      <a:pPr lvl="0">
                        <a:buNone/>
                      </a:pPr>
                      <a:r>
                        <a:rPr lang="zh-CN" sz="1100" b="1" i="0" u="none" strike="noStrike" noProof="0">
                          <a:solidFill>
                            <a:srgbClr val="212121"/>
                          </a:solidFill>
                          <a:latin typeface="Roboto"/>
                        </a:rPr>
                        <a:t>Ma Po Tofu</a:t>
                      </a:r>
                      <a:endParaRPr lang="zh-CN"/>
                    </a:p>
                  </a:txBody>
                  <a:tcPr/>
                </a:tc>
                <a:tc>
                  <a:txBody>
                    <a:bodyPr/>
                    <a:lstStyle/>
                    <a:p>
                      <a:pPr lvl="0">
                        <a:buNone/>
                      </a:pPr>
                      <a:r>
                        <a:rPr lang="zh-CN" altLang="en-US"/>
                        <a:t>2</a:t>
                      </a:r>
                      <a:endParaRPr lang="zh-CN"/>
                    </a:p>
                  </a:txBody>
                  <a:tcPr/>
                </a:tc>
                <a:tc>
                  <a:txBody>
                    <a:bodyPr/>
                    <a:lstStyle/>
                    <a:p>
                      <a:pPr lvl="0">
                        <a:buNone/>
                      </a:pPr>
                      <a:r>
                        <a:rPr lang="zh-CN" altLang="en-US"/>
                        <a:t>Male</a:t>
                      </a:r>
                      <a:endParaRPr lang="zh-CN"/>
                    </a:p>
                  </a:txBody>
                  <a:tcPr/>
                </a:tc>
                <a:tc>
                  <a:txBody>
                    <a:bodyPr/>
                    <a:lstStyle/>
                    <a:p>
                      <a:r>
                        <a:rPr lang="zh-CN" altLang="en-US"/>
                        <a:t>Brazil</a:t>
                      </a:r>
                    </a:p>
                  </a:txBody>
                  <a:tcPr/>
                </a:tc>
                <a:extLst>
                  <a:ext uri="{0D108BD9-81ED-4DB2-BD59-A6C34878D82A}">
                    <a16:rowId xmlns:a16="http://schemas.microsoft.com/office/drawing/2014/main" val="1273456252"/>
                  </a:ext>
                </a:extLst>
              </a:tr>
            </a:tbl>
          </a:graphicData>
        </a:graphic>
      </p:graphicFrame>
      <p:graphicFrame>
        <p:nvGraphicFramePr>
          <p:cNvPr id="25" name="表格 24">
            <a:extLst>
              <a:ext uri="{FF2B5EF4-FFF2-40B4-BE49-F238E27FC236}">
                <a16:creationId xmlns:a16="http://schemas.microsoft.com/office/drawing/2014/main" id="{AF926F64-4CBF-094F-017F-E5B4784FA14A}"/>
              </a:ext>
            </a:extLst>
          </p:cNvPr>
          <p:cNvGraphicFramePr>
            <a:graphicFrameLocks noGrp="1"/>
          </p:cNvGraphicFramePr>
          <p:nvPr>
            <p:extLst>
              <p:ext uri="{D42A27DB-BD31-4B8C-83A1-F6EECF244321}">
                <p14:modId xmlns:p14="http://schemas.microsoft.com/office/powerpoint/2010/main" val="1848178654"/>
              </p:ext>
            </p:extLst>
          </p:nvPr>
        </p:nvGraphicFramePr>
        <p:xfrm>
          <a:off x="413288" y="2779914"/>
          <a:ext cx="5668670" cy="741680"/>
        </p:xfrm>
        <a:graphic>
          <a:graphicData uri="http://schemas.openxmlformats.org/drawingml/2006/table">
            <a:tbl>
              <a:tblPr firstRow="1" bandRow="1">
                <a:tableStyleId>{6A52B62A-0127-4CA7-9D6F-F486BD03E81C}</a:tableStyleId>
              </a:tblPr>
              <a:tblGrid>
                <a:gridCol w="1133734">
                  <a:extLst>
                    <a:ext uri="{9D8B030D-6E8A-4147-A177-3AD203B41FA5}">
                      <a16:colId xmlns:a16="http://schemas.microsoft.com/office/drawing/2014/main" val="3618187119"/>
                    </a:ext>
                  </a:extLst>
                </a:gridCol>
                <a:gridCol w="1133734">
                  <a:extLst>
                    <a:ext uri="{9D8B030D-6E8A-4147-A177-3AD203B41FA5}">
                      <a16:colId xmlns:a16="http://schemas.microsoft.com/office/drawing/2014/main" val="1681098584"/>
                    </a:ext>
                  </a:extLst>
                </a:gridCol>
                <a:gridCol w="1133734">
                  <a:extLst>
                    <a:ext uri="{9D8B030D-6E8A-4147-A177-3AD203B41FA5}">
                      <a16:colId xmlns:a16="http://schemas.microsoft.com/office/drawing/2014/main" val="2523313458"/>
                    </a:ext>
                  </a:extLst>
                </a:gridCol>
                <a:gridCol w="1133734">
                  <a:extLst>
                    <a:ext uri="{9D8B030D-6E8A-4147-A177-3AD203B41FA5}">
                      <a16:colId xmlns:a16="http://schemas.microsoft.com/office/drawing/2014/main" val="1292762952"/>
                    </a:ext>
                  </a:extLst>
                </a:gridCol>
                <a:gridCol w="1133734">
                  <a:extLst>
                    <a:ext uri="{9D8B030D-6E8A-4147-A177-3AD203B41FA5}">
                      <a16:colId xmlns:a16="http://schemas.microsoft.com/office/drawing/2014/main" val="2594752646"/>
                    </a:ext>
                  </a:extLst>
                </a:gridCol>
              </a:tblGrid>
              <a:tr h="370840">
                <a:tc>
                  <a:txBody>
                    <a:bodyPr/>
                    <a:lstStyle/>
                    <a:p>
                      <a:r>
                        <a:rPr lang="zh-CN" altLang="en-US"/>
                        <a:t>Name</a:t>
                      </a:r>
                    </a:p>
                  </a:txBody>
                  <a:tcPr/>
                </a:tc>
                <a:tc>
                  <a:txBody>
                    <a:bodyPr/>
                    <a:lstStyle/>
                    <a:p>
                      <a:r>
                        <a:rPr lang="zh-CN" altLang="en-US"/>
                        <a:t>Age</a:t>
                      </a:r>
                    </a:p>
                  </a:txBody>
                  <a:tcPr/>
                </a:tc>
                <a:tc>
                  <a:txBody>
                    <a:bodyPr/>
                    <a:lstStyle/>
                    <a:p>
                      <a:r>
                        <a:rPr lang="zh-CN" altLang="en-US"/>
                        <a:t>Gender</a:t>
                      </a:r>
                    </a:p>
                  </a:txBody>
                  <a:tcPr/>
                </a:tc>
                <a:tc>
                  <a:txBody>
                    <a:bodyPr/>
                    <a:lstStyle/>
                    <a:p>
                      <a:r>
                        <a:rPr lang="zh-CN" altLang="en-US"/>
                        <a:t>Nationality</a:t>
                      </a:r>
                    </a:p>
                  </a:txBody>
                  <a:tcPr/>
                </a:tc>
                <a:tc>
                  <a:txBody>
                    <a:bodyPr/>
                    <a:lstStyle/>
                    <a:p>
                      <a:pPr lvl="0">
                        <a:buNone/>
                      </a:pPr>
                      <a:r>
                        <a:rPr lang="zh-CN" altLang="en-US"/>
                        <a:t>Spicy like</a:t>
                      </a:r>
                    </a:p>
                  </a:txBody>
                  <a:tcPr/>
                </a:tc>
                <a:extLst>
                  <a:ext uri="{0D108BD9-81ED-4DB2-BD59-A6C34878D82A}">
                    <a16:rowId xmlns:a16="http://schemas.microsoft.com/office/drawing/2014/main" val="427995189"/>
                  </a:ext>
                </a:extLst>
              </a:tr>
              <a:tr h="370840">
                <a:tc>
                  <a:txBody>
                    <a:bodyPr/>
                    <a:lstStyle/>
                    <a:p>
                      <a:r>
                        <a:rPr lang="zh-CN" altLang="en-US"/>
                        <a:t>Cristiano</a:t>
                      </a:r>
                      <a:endParaRPr lang="zh-CN"/>
                    </a:p>
                  </a:txBody>
                  <a:tcPr/>
                </a:tc>
                <a:tc>
                  <a:txBody>
                    <a:bodyPr/>
                    <a:lstStyle/>
                    <a:p>
                      <a:r>
                        <a:rPr lang="zh-CN" altLang="en-US"/>
                        <a:t>38</a:t>
                      </a:r>
                    </a:p>
                  </a:txBody>
                  <a:tcPr/>
                </a:tc>
                <a:tc>
                  <a:txBody>
                    <a:bodyPr/>
                    <a:lstStyle/>
                    <a:p>
                      <a:r>
                        <a:rPr lang="zh-CN" altLang="en-US"/>
                        <a:t>Male</a:t>
                      </a:r>
                    </a:p>
                  </a:txBody>
                  <a:tcPr/>
                </a:tc>
                <a:tc>
                  <a:txBody>
                    <a:bodyPr/>
                    <a:lstStyle/>
                    <a:p>
                      <a:r>
                        <a:rPr lang="zh-CN" altLang="en-US"/>
                        <a:t>Portugal</a:t>
                      </a:r>
                    </a:p>
                  </a:txBody>
                  <a:tcPr/>
                </a:tc>
                <a:tc>
                  <a:txBody>
                    <a:bodyPr/>
                    <a:lstStyle/>
                    <a:p>
                      <a:pPr lvl="0">
                        <a:buNone/>
                      </a:pPr>
                      <a:r>
                        <a:rPr lang="zh-CN" altLang="en-US"/>
                        <a:t>No</a:t>
                      </a:r>
                    </a:p>
                  </a:txBody>
                  <a:tcPr/>
                </a:tc>
                <a:extLst>
                  <a:ext uri="{0D108BD9-81ED-4DB2-BD59-A6C34878D82A}">
                    <a16:rowId xmlns:a16="http://schemas.microsoft.com/office/drawing/2014/main" val="1225355402"/>
                  </a:ext>
                </a:extLst>
              </a:tr>
            </a:tbl>
          </a:graphicData>
        </a:graphic>
      </p:graphicFrame>
      <p:sp>
        <p:nvSpPr>
          <p:cNvPr id="26" name="箭头: 上下 25">
            <a:extLst>
              <a:ext uri="{FF2B5EF4-FFF2-40B4-BE49-F238E27FC236}">
                <a16:creationId xmlns:a16="http://schemas.microsoft.com/office/drawing/2014/main" id="{132497D2-1D3F-747E-3EE9-06BA82CEA769}"/>
              </a:ext>
            </a:extLst>
          </p:cNvPr>
          <p:cNvSpPr/>
          <p:nvPr/>
        </p:nvSpPr>
        <p:spPr>
          <a:xfrm>
            <a:off x="2912300" y="2231197"/>
            <a:ext cx="125261" cy="438411"/>
          </a:xfrm>
          <a:prstGeom prst="upDownArrow">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1D4CA587-E0C7-E0F3-33DD-9DB045A8892A}"/>
              </a:ext>
            </a:extLst>
          </p:cNvPr>
          <p:cNvSpPr/>
          <p:nvPr/>
        </p:nvSpPr>
        <p:spPr>
          <a:xfrm>
            <a:off x="1761473" y="4117931"/>
            <a:ext cx="2669608" cy="626301"/>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0491C3CD-B07F-9A2D-3447-EBBF780A961C}"/>
              </a:ext>
            </a:extLst>
          </p:cNvPr>
          <p:cNvSpPr txBox="1"/>
          <p:nvPr/>
        </p:nvSpPr>
        <p:spPr>
          <a:xfrm>
            <a:off x="1839762" y="4196219"/>
            <a:ext cx="258348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a:t>Cal_similarity(df_customer)</a:t>
            </a:r>
          </a:p>
          <a:p>
            <a:endParaRPr lang="zh-CN" altLang="en-US"/>
          </a:p>
        </p:txBody>
      </p:sp>
      <p:sp>
        <p:nvSpPr>
          <p:cNvPr id="34" name="箭头: 下 33">
            <a:extLst>
              <a:ext uri="{FF2B5EF4-FFF2-40B4-BE49-F238E27FC236}">
                <a16:creationId xmlns:a16="http://schemas.microsoft.com/office/drawing/2014/main" id="{2483CC1F-F28A-C91A-3D8E-0F20234EE4A3}"/>
              </a:ext>
            </a:extLst>
          </p:cNvPr>
          <p:cNvSpPr/>
          <p:nvPr/>
        </p:nvSpPr>
        <p:spPr>
          <a:xfrm>
            <a:off x="2935787" y="3616890"/>
            <a:ext cx="140917" cy="375780"/>
          </a:xfrm>
          <a:prstGeom prst="downArrow">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94165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041207F0-6902-5F20-0882-5C8F7BEC1F6C}"/>
              </a:ext>
            </a:extLst>
          </p:cNvPr>
          <p:cNvSpPr>
            <a:spLocks noGrp="1"/>
          </p:cNvSpPr>
          <p:nvPr>
            <p:ph type="title" idx="21"/>
          </p:nvPr>
        </p:nvSpPr>
        <p:spPr/>
        <p:txBody>
          <a:bodyPr/>
          <a:lstStyle/>
          <a:p>
            <a:r>
              <a:rPr lang="en-US" altLang="zh-CN" b="1">
                <a:latin typeface="Cooper Black"/>
              </a:rPr>
              <a:t>Dish Recommendation</a:t>
            </a:r>
            <a:endParaRPr lang="zh-CN" sz="2400"/>
          </a:p>
        </p:txBody>
      </p:sp>
      <p:sp>
        <p:nvSpPr>
          <p:cNvPr id="25" name="文本框 24">
            <a:extLst>
              <a:ext uri="{FF2B5EF4-FFF2-40B4-BE49-F238E27FC236}">
                <a16:creationId xmlns:a16="http://schemas.microsoft.com/office/drawing/2014/main" id="{21D74ACC-1561-21FF-E2AB-846FE5A9DC05}"/>
              </a:ext>
            </a:extLst>
          </p:cNvPr>
          <p:cNvSpPr txBox="1"/>
          <p:nvPr/>
        </p:nvSpPr>
        <p:spPr>
          <a:xfrm>
            <a:off x="657616" y="1189972"/>
            <a:ext cx="7922712" cy="11541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100" b="1">
                <a:solidFill>
                  <a:srgbClr val="795E26"/>
                </a:solidFill>
              </a:rPr>
              <a:t>def</a:t>
            </a:r>
            <a:r>
              <a:rPr lang="zh-CN" altLang="en-US" sz="1100" b="1">
                <a:solidFill>
                  <a:srgbClr val="795E26"/>
                </a:solidFill>
              </a:rPr>
              <a:t> </a:t>
            </a:r>
            <a:r>
              <a:rPr lang="en-US" altLang="zh-CN" sz="1100" b="1" err="1">
                <a:solidFill>
                  <a:srgbClr val="795E26"/>
                </a:solidFill>
              </a:rPr>
              <a:t>diet_screening</a:t>
            </a:r>
            <a:r>
              <a:rPr lang="en-US" altLang="zh-CN" sz="1100" b="1">
                <a:solidFill>
                  <a:srgbClr val="795E26"/>
                </a:solidFill>
              </a:rPr>
              <a:t>()</a:t>
            </a:r>
            <a:endParaRPr lang="zh-CN" altLang="en-US" sz="1100" b="1">
              <a:solidFill>
                <a:srgbClr val="795E26"/>
              </a:solidFill>
            </a:endParaRPr>
          </a:p>
          <a:p>
            <a:pPr algn="l"/>
            <a:endParaRPr lang="en-US" altLang="zh-CN" sz="1100">
              <a:solidFill>
                <a:srgbClr val="795E26"/>
              </a:solidFill>
            </a:endParaRPr>
          </a:p>
          <a:p>
            <a:r>
              <a:rPr lang="en-US" altLang="zh-CN" sz="1100"/>
              <a:t>We input a dish list with </a:t>
            </a:r>
            <a:r>
              <a:rPr lang="en-US" sz="1100"/>
              <a:t>ascending order of</a:t>
            </a:r>
            <a:r>
              <a:rPr lang="en-US" altLang="zh-CN" sz="1100"/>
              <a:t> similarity value</a:t>
            </a:r>
          </a:p>
          <a:p>
            <a:endParaRPr lang="en-US" altLang="zh-CN" sz="1100"/>
          </a:p>
          <a:p>
            <a:endParaRPr lang="en-US" altLang="zh-CN" sz="1100"/>
          </a:p>
          <a:p>
            <a:r>
              <a:rPr lang="zh-CN" altLang="en-US"/>
              <a:t>We ask more question related to dietary restriction as input parameter</a:t>
            </a:r>
          </a:p>
        </p:txBody>
      </p:sp>
      <p:pic>
        <p:nvPicPr>
          <p:cNvPr id="26" name="图片 25" descr="图形用户界面, 文本, 电子邮件&#10;&#10;已自动生成说明">
            <a:extLst>
              <a:ext uri="{FF2B5EF4-FFF2-40B4-BE49-F238E27FC236}">
                <a16:creationId xmlns:a16="http://schemas.microsoft.com/office/drawing/2014/main" id="{8846B299-29F6-4916-9B89-A6A6838D95E7}"/>
              </a:ext>
            </a:extLst>
          </p:cNvPr>
          <p:cNvPicPr>
            <a:picLocks noChangeAspect="1"/>
          </p:cNvPicPr>
          <p:nvPr/>
        </p:nvPicPr>
        <p:blipFill>
          <a:blip r:embed="rId2"/>
          <a:stretch>
            <a:fillRect/>
          </a:stretch>
        </p:blipFill>
        <p:spPr>
          <a:xfrm>
            <a:off x="656051" y="2338085"/>
            <a:ext cx="6837645" cy="2565438"/>
          </a:xfrm>
          <a:prstGeom prst="rect">
            <a:avLst/>
          </a:prstGeom>
        </p:spPr>
      </p:pic>
    </p:spTree>
    <p:extLst>
      <p:ext uri="{BB962C8B-B14F-4D97-AF65-F5344CB8AC3E}">
        <p14:creationId xmlns:p14="http://schemas.microsoft.com/office/powerpoint/2010/main" val="4655039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819AAFA1-4107-568E-8C2F-35B18EA1ABF5}"/>
              </a:ext>
            </a:extLst>
          </p:cNvPr>
          <p:cNvSpPr>
            <a:spLocks noGrp="1"/>
          </p:cNvSpPr>
          <p:nvPr>
            <p:ph type="title" idx="21"/>
          </p:nvPr>
        </p:nvSpPr>
        <p:spPr/>
        <p:txBody>
          <a:bodyPr/>
          <a:lstStyle/>
          <a:p>
            <a:r>
              <a:rPr lang="zh-CN" altLang="en-US"/>
              <a:t>Promotion</a:t>
            </a:r>
          </a:p>
        </p:txBody>
      </p:sp>
      <p:pic>
        <p:nvPicPr>
          <p:cNvPr id="21" name="图片 20" descr="图形用户界面, 文本, 应用程序, 聊天或短信&#10;&#10;已自动生成说明">
            <a:extLst>
              <a:ext uri="{FF2B5EF4-FFF2-40B4-BE49-F238E27FC236}">
                <a16:creationId xmlns:a16="http://schemas.microsoft.com/office/drawing/2014/main" id="{8918BEA7-F46F-31C2-3819-7403DD0ECE30}"/>
              </a:ext>
            </a:extLst>
          </p:cNvPr>
          <p:cNvPicPr>
            <a:picLocks noChangeAspect="1"/>
          </p:cNvPicPr>
          <p:nvPr/>
        </p:nvPicPr>
        <p:blipFill>
          <a:blip r:embed="rId2"/>
          <a:stretch>
            <a:fillRect/>
          </a:stretch>
        </p:blipFill>
        <p:spPr>
          <a:xfrm>
            <a:off x="335071" y="929637"/>
            <a:ext cx="2743200" cy="3941842"/>
          </a:xfrm>
          <a:prstGeom prst="rect">
            <a:avLst/>
          </a:prstGeom>
        </p:spPr>
      </p:pic>
      <p:sp>
        <p:nvSpPr>
          <p:cNvPr id="24" name="矩形 23">
            <a:extLst>
              <a:ext uri="{FF2B5EF4-FFF2-40B4-BE49-F238E27FC236}">
                <a16:creationId xmlns:a16="http://schemas.microsoft.com/office/drawing/2014/main" id="{08836962-3F3F-D025-B03A-432B67A7FA30}"/>
              </a:ext>
            </a:extLst>
          </p:cNvPr>
          <p:cNvSpPr/>
          <p:nvPr/>
        </p:nvSpPr>
        <p:spPr>
          <a:xfrm>
            <a:off x="3507287" y="790705"/>
            <a:ext cx="1980677" cy="579327"/>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E2C589CA-C9CE-EE82-59C7-985ED52092D5}"/>
              </a:ext>
            </a:extLst>
          </p:cNvPr>
          <p:cNvSpPr txBox="1"/>
          <p:nvPr/>
        </p:nvSpPr>
        <p:spPr>
          <a:xfrm>
            <a:off x="3507286" y="908134"/>
            <a:ext cx="2098109"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100"/>
              <a:t>Promotion_scenario</a:t>
            </a:r>
            <a:r>
              <a:rPr lang="zh-CN" sz="1100"/>
              <a:t>()</a:t>
            </a:r>
            <a:endParaRPr lang="zh-CN"/>
          </a:p>
          <a:p>
            <a:pPr algn="l"/>
            <a:endParaRPr lang="zh-CN" altLang="en-US"/>
          </a:p>
        </p:txBody>
      </p:sp>
      <p:pic>
        <p:nvPicPr>
          <p:cNvPr id="27" name="图片 26">
            <a:extLst>
              <a:ext uri="{FF2B5EF4-FFF2-40B4-BE49-F238E27FC236}">
                <a16:creationId xmlns:a16="http://schemas.microsoft.com/office/drawing/2014/main" id="{A9E39D97-2CD9-43DC-C844-D14CB95D046E}"/>
              </a:ext>
            </a:extLst>
          </p:cNvPr>
          <p:cNvPicPr>
            <a:picLocks noChangeAspect="1"/>
          </p:cNvPicPr>
          <p:nvPr/>
        </p:nvPicPr>
        <p:blipFill>
          <a:blip r:embed="rId3"/>
          <a:stretch>
            <a:fillRect/>
          </a:stretch>
        </p:blipFill>
        <p:spPr>
          <a:xfrm>
            <a:off x="3200400" y="1589001"/>
            <a:ext cx="5616356" cy="2873635"/>
          </a:xfrm>
          <a:prstGeom prst="rect">
            <a:avLst/>
          </a:prstGeom>
        </p:spPr>
      </p:pic>
    </p:spTree>
    <p:extLst>
      <p:ext uri="{BB962C8B-B14F-4D97-AF65-F5344CB8AC3E}">
        <p14:creationId xmlns:p14="http://schemas.microsoft.com/office/powerpoint/2010/main" val="2496125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9FA31D3C-1BA8-4532-AD2B-750210ACE762}"/>
              </a:ext>
            </a:extLst>
          </p:cNvPr>
          <p:cNvSpPr>
            <a:spLocks noGrp="1"/>
          </p:cNvSpPr>
          <p:nvPr>
            <p:ph type="title" idx="21"/>
          </p:nvPr>
        </p:nvSpPr>
        <p:spPr/>
        <p:txBody>
          <a:bodyPr/>
          <a:lstStyle/>
          <a:p>
            <a:r>
              <a:rPr lang="zh-CN" altLang="en-US"/>
              <a:t>Leaving Comment</a:t>
            </a:r>
          </a:p>
        </p:txBody>
      </p:sp>
      <p:pic>
        <p:nvPicPr>
          <p:cNvPr id="21" name="图片 20" descr="图形用户界面, 文本, 应用程序, 聊天或短信&#10;&#10;已自动生成说明">
            <a:extLst>
              <a:ext uri="{FF2B5EF4-FFF2-40B4-BE49-F238E27FC236}">
                <a16:creationId xmlns:a16="http://schemas.microsoft.com/office/drawing/2014/main" id="{7E467215-DF42-38D4-47A9-BD7DD9C55653}"/>
              </a:ext>
            </a:extLst>
          </p:cNvPr>
          <p:cNvPicPr>
            <a:picLocks noChangeAspect="1"/>
          </p:cNvPicPr>
          <p:nvPr/>
        </p:nvPicPr>
        <p:blipFill>
          <a:blip r:embed="rId2"/>
          <a:stretch>
            <a:fillRect/>
          </a:stretch>
        </p:blipFill>
        <p:spPr>
          <a:xfrm>
            <a:off x="660149" y="921446"/>
            <a:ext cx="2554942" cy="3864280"/>
          </a:xfrm>
          <a:prstGeom prst="rect">
            <a:avLst/>
          </a:prstGeom>
        </p:spPr>
      </p:pic>
      <p:pic>
        <p:nvPicPr>
          <p:cNvPr id="22" name="图片 21" descr="图形用户界面, 文本, 应用程序, 聊天或短信&#10;&#10;已自动生成说明">
            <a:extLst>
              <a:ext uri="{FF2B5EF4-FFF2-40B4-BE49-F238E27FC236}">
                <a16:creationId xmlns:a16="http://schemas.microsoft.com/office/drawing/2014/main" id="{FE107DE6-9F34-F005-92FF-290084D050C7}"/>
              </a:ext>
            </a:extLst>
          </p:cNvPr>
          <p:cNvPicPr>
            <a:picLocks noChangeAspect="1"/>
          </p:cNvPicPr>
          <p:nvPr/>
        </p:nvPicPr>
        <p:blipFill>
          <a:blip r:embed="rId3"/>
          <a:stretch>
            <a:fillRect/>
          </a:stretch>
        </p:blipFill>
        <p:spPr>
          <a:xfrm>
            <a:off x="3200400" y="855971"/>
            <a:ext cx="2743200" cy="1521338"/>
          </a:xfrm>
          <a:prstGeom prst="rect">
            <a:avLst/>
          </a:prstGeom>
        </p:spPr>
      </p:pic>
      <p:sp>
        <p:nvSpPr>
          <p:cNvPr id="24" name="矩形 23">
            <a:extLst>
              <a:ext uri="{FF2B5EF4-FFF2-40B4-BE49-F238E27FC236}">
                <a16:creationId xmlns:a16="http://schemas.microsoft.com/office/drawing/2014/main" id="{0AF9F7B6-5EAF-7AAD-DE76-90D78CCED4D9}"/>
              </a:ext>
            </a:extLst>
          </p:cNvPr>
          <p:cNvSpPr/>
          <p:nvPr/>
        </p:nvSpPr>
        <p:spPr>
          <a:xfrm>
            <a:off x="6388273" y="336637"/>
            <a:ext cx="1980677" cy="579327"/>
          </a:xfrm>
          <a:prstGeom prst="rect">
            <a:avLst/>
          </a:prstGeom>
          <a:solidFill>
            <a:schemeClr val="bg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651010D7-C460-8270-522C-BCE2E6FF9A44}"/>
              </a:ext>
            </a:extLst>
          </p:cNvPr>
          <p:cNvSpPr txBox="1"/>
          <p:nvPr/>
        </p:nvSpPr>
        <p:spPr>
          <a:xfrm>
            <a:off x="6388272" y="454066"/>
            <a:ext cx="2098109"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100" err="1"/>
              <a:t>Comment_scenario</a:t>
            </a:r>
            <a:r>
              <a:rPr lang="zh-CN" sz="1100"/>
              <a:t>()</a:t>
            </a:r>
            <a:endParaRPr lang="zh-CN"/>
          </a:p>
          <a:p>
            <a:pPr algn="l"/>
            <a:endParaRPr lang="zh-CN" altLang="en-US"/>
          </a:p>
        </p:txBody>
      </p:sp>
      <p:sp>
        <p:nvSpPr>
          <p:cNvPr id="27" name="文本框 26">
            <a:extLst>
              <a:ext uri="{FF2B5EF4-FFF2-40B4-BE49-F238E27FC236}">
                <a16:creationId xmlns:a16="http://schemas.microsoft.com/office/drawing/2014/main" id="{F5DB9701-7B06-B5F4-C98D-29CBA68C36B0}"/>
              </a:ext>
            </a:extLst>
          </p:cNvPr>
          <p:cNvSpPr txBox="1"/>
          <p:nvPr/>
        </p:nvSpPr>
        <p:spPr>
          <a:xfrm>
            <a:off x="3757807" y="2520863"/>
            <a:ext cx="4791205"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Char char="•"/>
            </a:pPr>
            <a:r>
              <a:rPr lang="zh-CN" altLang="en-US"/>
              <a:t>We collect information from customers, asking their age, gender, nationality, etc, and write into excel</a:t>
            </a:r>
            <a:endParaRPr lang="zh-CN"/>
          </a:p>
          <a:p>
            <a:pPr marL="285750" indent="-285750" algn="just">
              <a:buChar char="•"/>
            </a:pPr>
            <a:endParaRPr lang="zh-CN" altLang="en-US"/>
          </a:p>
          <a:p>
            <a:pPr marL="285750" indent="-285750" algn="just">
              <a:buChar char="•"/>
            </a:pPr>
            <a:r>
              <a:rPr lang="zh-CN" altLang="en-US"/>
              <a:t>If the customer doesn't want to answer, then we only collect the comment</a:t>
            </a:r>
          </a:p>
        </p:txBody>
      </p:sp>
    </p:spTree>
    <p:extLst>
      <p:ext uri="{BB962C8B-B14F-4D97-AF65-F5344CB8AC3E}">
        <p14:creationId xmlns:p14="http://schemas.microsoft.com/office/powerpoint/2010/main" val="25130694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7D39AEB0-CF56-050C-085A-898A34A52724}"/>
              </a:ext>
            </a:extLst>
          </p:cNvPr>
          <p:cNvSpPr>
            <a:spLocks noGrp="1"/>
          </p:cNvSpPr>
          <p:nvPr>
            <p:ph type="title" idx="21"/>
          </p:nvPr>
        </p:nvSpPr>
        <p:spPr/>
        <p:txBody>
          <a:bodyPr/>
          <a:lstStyle/>
          <a:p>
            <a:r>
              <a:rPr lang="zh-CN"/>
              <a:t>Leaving Comment</a:t>
            </a:r>
          </a:p>
        </p:txBody>
      </p:sp>
      <p:pic>
        <p:nvPicPr>
          <p:cNvPr id="21" name="图片 20" descr="文本&#10;&#10;已自动生成说明">
            <a:extLst>
              <a:ext uri="{FF2B5EF4-FFF2-40B4-BE49-F238E27FC236}">
                <a16:creationId xmlns:a16="http://schemas.microsoft.com/office/drawing/2014/main" id="{E66F0071-8D3F-34DD-C8D6-B035E8A5A333}"/>
              </a:ext>
            </a:extLst>
          </p:cNvPr>
          <p:cNvPicPr>
            <a:picLocks noChangeAspect="1"/>
          </p:cNvPicPr>
          <p:nvPr/>
        </p:nvPicPr>
        <p:blipFill>
          <a:blip r:embed="rId2"/>
          <a:stretch>
            <a:fillRect/>
          </a:stretch>
        </p:blipFill>
        <p:spPr>
          <a:xfrm>
            <a:off x="460332" y="1379464"/>
            <a:ext cx="4943084" cy="2235825"/>
          </a:xfrm>
          <a:prstGeom prst="rect">
            <a:avLst/>
          </a:prstGeom>
        </p:spPr>
      </p:pic>
      <p:pic>
        <p:nvPicPr>
          <p:cNvPr id="22" name="图片 21" descr="日程表&#10;&#10;已自动生成说明">
            <a:extLst>
              <a:ext uri="{FF2B5EF4-FFF2-40B4-BE49-F238E27FC236}">
                <a16:creationId xmlns:a16="http://schemas.microsoft.com/office/drawing/2014/main" id="{39CAEB1E-D30B-67D8-D248-A673358A3CA1}"/>
              </a:ext>
            </a:extLst>
          </p:cNvPr>
          <p:cNvPicPr>
            <a:picLocks noChangeAspect="1"/>
          </p:cNvPicPr>
          <p:nvPr/>
        </p:nvPicPr>
        <p:blipFill rotWithShape="1">
          <a:blip r:embed="rId3"/>
          <a:srcRect l="14815" r="18518" b="-603"/>
          <a:stretch/>
        </p:blipFill>
        <p:spPr>
          <a:xfrm>
            <a:off x="5400284" y="1380759"/>
            <a:ext cx="3089233" cy="2233246"/>
          </a:xfrm>
          <a:prstGeom prst="rect">
            <a:avLst/>
          </a:prstGeom>
        </p:spPr>
      </p:pic>
    </p:spTree>
    <p:extLst>
      <p:ext uri="{BB962C8B-B14F-4D97-AF65-F5344CB8AC3E}">
        <p14:creationId xmlns:p14="http://schemas.microsoft.com/office/powerpoint/2010/main" val="9524283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C3C23F84-E5C9-8261-CC30-3094293E25A6}"/>
              </a:ext>
            </a:extLst>
          </p:cNvPr>
          <p:cNvSpPr>
            <a:spLocks noGrp="1"/>
          </p:cNvSpPr>
          <p:nvPr>
            <p:ph type="title" idx="21"/>
          </p:nvPr>
        </p:nvSpPr>
        <p:spPr/>
        <p:txBody>
          <a:bodyPr/>
          <a:lstStyle/>
          <a:p>
            <a:r>
              <a:rPr lang="zh-CN" altLang="en-US"/>
              <a:t>Order</a:t>
            </a:r>
          </a:p>
        </p:txBody>
      </p:sp>
      <p:pic>
        <p:nvPicPr>
          <p:cNvPr id="2" name="Picture 1">
            <a:extLst>
              <a:ext uri="{FF2B5EF4-FFF2-40B4-BE49-F238E27FC236}">
                <a16:creationId xmlns:a16="http://schemas.microsoft.com/office/drawing/2014/main" id="{1A5C0497-FC31-9BA9-9DC6-3539E7E5F618}"/>
              </a:ext>
            </a:extLst>
          </p:cNvPr>
          <p:cNvPicPr>
            <a:picLocks noChangeAspect="1"/>
          </p:cNvPicPr>
          <p:nvPr/>
        </p:nvPicPr>
        <p:blipFill>
          <a:blip r:embed="rId2"/>
          <a:stretch>
            <a:fillRect/>
          </a:stretch>
        </p:blipFill>
        <p:spPr>
          <a:xfrm>
            <a:off x="344192" y="968914"/>
            <a:ext cx="4227393" cy="3588871"/>
          </a:xfrm>
          <a:prstGeom prst="rect">
            <a:avLst/>
          </a:prstGeom>
        </p:spPr>
      </p:pic>
      <p:sp>
        <p:nvSpPr>
          <p:cNvPr id="3" name="文本框 2">
            <a:extLst>
              <a:ext uri="{FF2B5EF4-FFF2-40B4-BE49-F238E27FC236}">
                <a16:creationId xmlns:a16="http://schemas.microsoft.com/office/drawing/2014/main" id="{525C7F75-39D5-6C64-8BA9-6A255B567A94}"/>
              </a:ext>
            </a:extLst>
          </p:cNvPr>
          <p:cNvSpPr txBox="1"/>
          <p:nvPr/>
        </p:nvSpPr>
        <p:spPr>
          <a:xfrm>
            <a:off x="5079332" y="1771010"/>
            <a:ext cx="3203863"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zh-CN" altLang="en-US"/>
              <a:t>Show menu</a:t>
            </a:r>
          </a:p>
          <a:p>
            <a:pPr marL="342900" indent="-342900">
              <a:buAutoNum type="arabicPeriod"/>
            </a:pPr>
            <a:endParaRPr lang="zh-CN" altLang="en-US"/>
          </a:p>
          <a:p>
            <a:pPr marL="342900" indent="-342900">
              <a:buAutoNum type="arabicPeriod"/>
            </a:pPr>
            <a:r>
              <a:rPr lang="zh-CN" altLang="en-US"/>
              <a:t>Order food and quantity</a:t>
            </a:r>
          </a:p>
          <a:p>
            <a:pPr marL="342900" indent="-342900">
              <a:buAutoNum type="arabicPeriod"/>
            </a:pPr>
            <a:endParaRPr lang="zh-CN" altLang="en-US"/>
          </a:p>
          <a:p>
            <a:pPr marL="342900" indent="-342900">
              <a:buAutoNum type="arabicPeriod"/>
            </a:pPr>
            <a:r>
              <a:rPr lang="zh-CN" altLang="en-US"/>
              <a:t>Calculate total price</a:t>
            </a:r>
          </a:p>
          <a:p>
            <a:pPr marL="342900" indent="-342900">
              <a:buAutoNum type="arabicPeriod"/>
            </a:pPr>
            <a:endParaRPr lang="zh-CN" altLang="en-US"/>
          </a:p>
          <a:p>
            <a:pPr marL="342900" indent="-342900">
              <a:buAutoNum type="arabicPeriod"/>
            </a:pPr>
            <a:r>
              <a:rPr lang="zh-CN" altLang="en-US"/>
              <a:t>Show order detail</a:t>
            </a:r>
          </a:p>
        </p:txBody>
      </p:sp>
    </p:spTree>
    <p:extLst>
      <p:ext uri="{BB962C8B-B14F-4D97-AF65-F5344CB8AC3E}">
        <p14:creationId xmlns:p14="http://schemas.microsoft.com/office/powerpoint/2010/main" val="4810812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507648F-AEF2-EE49-ADC4-E3F0429BCA03}"/>
              </a:ext>
            </a:extLst>
          </p:cNvPr>
          <p:cNvSpPr>
            <a:spLocks noGrp="1"/>
          </p:cNvSpPr>
          <p:nvPr>
            <p:ph type="title" idx="6"/>
          </p:nvPr>
        </p:nvSpPr>
        <p:spPr>
          <a:xfrm>
            <a:off x="720000" y="297821"/>
            <a:ext cx="7704000" cy="598677"/>
          </a:xfrm>
        </p:spPr>
        <p:txBody>
          <a:bodyPr/>
          <a:lstStyle/>
          <a:p>
            <a:r>
              <a:rPr lang="en-US" b="1">
                <a:solidFill>
                  <a:srgbClr val="CF3342"/>
                </a:solidFill>
                <a:latin typeface="Cooper Black"/>
              </a:rPr>
              <a:t>Python Libraries and API</a:t>
            </a:r>
            <a:endParaRPr lang="en-CN" b="1">
              <a:solidFill>
                <a:srgbClr val="CF3342"/>
              </a:solidFill>
              <a:latin typeface="Cooper Black" panose="0208090404030B020404" pitchFamily="18" charset="77"/>
            </a:endParaRPr>
          </a:p>
        </p:txBody>
      </p:sp>
      <p:pic>
        <p:nvPicPr>
          <p:cNvPr id="5" name="图片 4" descr="图片包含 图形用户界面&#10;&#10;已自动生成说明">
            <a:extLst>
              <a:ext uri="{FF2B5EF4-FFF2-40B4-BE49-F238E27FC236}">
                <a16:creationId xmlns:a16="http://schemas.microsoft.com/office/drawing/2014/main" id="{B6592111-625A-9BE7-F14E-6FFEDD1A25BA}"/>
              </a:ext>
            </a:extLst>
          </p:cNvPr>
          <p:cNvPicPr>
            <a:picLocks noChangeAspect="1"/>
          </p:cNvPicPr>
          <p:nvPr/>
        </p:nvPicPr>
        <p:blipFill>
          <a:blip r:embed="rId2"/>
          <a:stretch>
            <a:fillRect/>
          </a:stretch>
        </p:blipFill>
        <p:spPr>
          <a:xfrm>
            <a:off x="446690" y="2128409"/>
            <a:ext cx="2440131" cy="1249412"/>
          </a:xfrm>
          <a:prstGeom prst="rect">
            <a:avLst/>
          </a:prstGeom>
        </p:spPr>
      </p:pic>
      <p:pic>
        <p:nvPicPr>
          <p:cNvPr id="7" name="图片 6" descr="文本&#10;&#10;已自动生成说明">
            <a:extLst>
              <a:ext uri="{FF2B5EF4-FFF2-40B4-BE49-F238E27FC236}">
                <a16:creationId xmlns:a16="http://schemas.microsoft.com/office/drawing/2014/main" id="{59D8DEDF-6976-5E79-080E-B80F84B48A5B}"/>
              </a:ext>
            </a:extLst>
          </p:cNvPr>
          <p:cNvPicPr>
            <a:picLocks noChangeAspect="1"/>
          </p:cNvPicPr>
          <p:nvPr/>
        </p:nvPicPr>
        <p:blipFill>
          <a:blip r:embed="rId3"/>
          <a:stretch>
            <a:fillRect/>
          </a:stretch>
        </p:blipFill>
        <p:spPr>
          <a:xfrm>
            <a:off x="3273112" y="1131563"/>
            <a:ext cx="2206339" cy="961853"/>
          </a:xfrm>
          <a:prstGeom prst="rect">
            <a:avLst/>
          </a:prstGeom>
        </p:spPr>
      </p:pic>
      <p:sp>
        <p:nvSpPr>
          <p:cNvPr id="11" name="文本框 10">
            <a:extLst>
              <a:ext uri="{FF2B5EF4-FFF2-40B4-BE49-F238E27FC236}">
                <a16:creationId xmlns:a16="http://schemas.microsoft.com/office/drawing/2014/main" id="{96DE4C85-8EBD-3EB6-7EF2-6C69BC41AF52}"/>
              </a:ext>
            </a:extLst>
          </p:cNvPr>
          <p:cNvSpPr txBox="1"/>
          <p:nvPr/>
        </p:nvSpPr>
        <p:spPr>
          <a:xfrm>
            <a:off x="449767" y="2616261"/>
            <a:ext cx="2283835"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zh-CN" sz="1100"/>
          </a:p>
        </p:txBody>
      </p:sp>
      <p:pic>
        <p:nvPicPr>
          <p:cNvPr id="12" name="图片 11" descr="徽标, 公司名称&#10;&#10;已自动生成说明">
            <a:extLst>
              <a:ext uri="{FF2B5EF4-FFF2-40B4-BE49-F238E27FC236}">
                <a16:creationId xmlns:a16="http://schemas.microsoft.com/office/drawing/2014/main" id="{25648B1A-A55F-1E7A-7D15-D6FB0C0FEE28}"/>
              </a:ext>
            </a:extLst>
          </p:cNvPr>
          <p:cNvPicPr>
            <a:picLocks noChangeAspect="1"/>
          </p:cNvPicPr>
          <p:nvPr/>
        </p:nvPicPr>
        <p:blipFill>
          <a:blip r:embed="rId4"/>
          <a:stretch>
            <a:fillRect/>
          </a:stretch>
        </p:blipFill>
        <p:spPr>
          <a:xfrm>
            <a:off x="3335743" y="3202206"/>
            <a:ext cx="2206338" cy="815254"/>
          </a:xfrm>
          <a:prstGeom prst="rect">
            <a:avLst/>
          </a:prstGeom>
        </p:spPr>
      </p:pic>
      <p:pic>
        <p:nvPicPr>
          <p:cNvPr id="13" name="图片 12" descr="图片包含 徽标&#10;&#10;已自动生成说明">
            <a:extLst>
              <a:ext uri="{FF2B5EF4-FFF2-40B4-BE49-F238E27FC236}">
                <a16:creationId xmlns:a16="http://schemas.microsoft.com/office/drawing/2014/main" id="{F8151FE9-9A34-2DDF-CCED-236648C2D517}"/>
              </a:ext>
            </a:extLst>
          </p:cNvPr>
          <p:cNvPicPr>
            <a:picLocks noChangeAspect="1"/>
          </p:cNvPicPr>
          <p:nvPr/>
        </p:nvPicPr>
        <p:blipFill>
          <a:blip r:embed="rId5"/>
          <a:stretch>
            <a:fillRect/>
          </a:stretch>
        </p:blipFill>
        <p:spPr>
          <a:xfrm>
            <a:off x="6119754" y="1133529"/>
            <a:ext cx="2195081" cy="899681"/>
          </a:xfrm>
          <a:prstGeom prst="rect">
            <a:avLst/>
          </a:prstGeom>
        </p:spPr>
      </p:pic>
      <p:pic>
        <p:nvPicPr>
          <p:cNvPr id="14" name="图片 13">
            <a:extLst>
              <a:ext uri="{FF2B5EF4-FFF2-40B4-BE49-F238E27FC236}">
                <a16:creationId xmlns:a16="http://schemas.microsoft.com/office/drawing/2014/main" id="{3DBB72CE-4022-AED6-71B2-73AB98142C06}"/>
              </a:ext>
            </a:extLst>
          </p:cNvPr>
          <p:cNvPicPr>
            <a:picLocks noChangeAspect="1"/>
          </p:cNvPicPr>
          <p:nvPr/>
        </p:nvPicPr>
        <p:blipFill>
          <a:blip r:embed="rId6"/>
          <a:stretch>
            <a:fillRect/>
          </a:stretch>
        </p:blipFill>
        <p:spPr>
          <a:xfrm>
            <a:off x="5932640" y="3200509"/>
            <a:ext cx="2743200" cy="602643"/>
          </a:xfrm>
          <a:prstGeom prst="rect">
            <a:avLst/>
          </a:prstGeom>
        </p:spPr>
      </p:pic>
      <p:sp>
        <p:nvSpPr>
          <p:cNvPr id="4" name="文本框 3">
            <a:extLst>
              <a:ext uri="{FF2B5EF4-FFF2-40B4-BE49-F238E27FC236}">
                <a16:creationId xmlns:a16="http://schemas.microsoft.com/office/drawing/2014/main" id="{A5F74797-97EA-EF5F-BEA7-D10464CCDD00}"/>
              </a:ext>
            </a:extLst>
          </p:cNvPr>
          <p:cNvSpPr txBox="1"/>
          <p:nvPr/>
        </p:nvSpPr>
        <p:spPr>
          <a:xfrm>
            <a:off x="430582" y="3726493"/>
            <a:ext cx="245823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zh-CN" altLang="en-US"/>
              <a:t>Dataframe Processing</a:t>
            </a:r>
          </a:p>
          <a:p>
            <a:pPr marL="285750" indent="-285750">
              <a:buChar char="•"/>
            </a:pPr>
            <a:r>
              <a:rPr lang="zh-CN" altLang="en-US"/>
              <a:t>Similarity Calculation</a:t>
            </a:r>
          </a:p>
        </p:txBody>
      </p:sp>
      <p:sp>
        <p:nvSpPr>
          <p:cNvPr id="6" name="文本框 5">
            <a:extLst>
              <a:ext uri="{FF2B5EF4-FFF2-40B4-BE49-F238E27FC236}">
                <a16:creationId xmlns:a16="http://schemas.microsoft.com/office/drawing/2014/main" id="{B2AF77B6-98AC-05BA-897C-66AAA28346B7}"/>
              </a:ext>
            </a:extLst>
          </p:cNvPr>
          <p:cNvSpPr txBox="1"/>
          <p:nvPr/>
        </p:nvSpPr>
        <p:spPr>
          <a:xfrm>
            <a:off x="3068877" y="2223369"/>
            <a:ext cx="253651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zh-CN" altLang="en-US"/>
              <a:t>Write the collected customer data into excel</a:t>
            </a:r>
          </a:p>
        </p:txBody>
      </p:sp>
      <p:sp>
        <p:nvSpPr>
          <p:cNvPr id="9" name="文本框 8">
            <a:extLst>
              <a:ext uri="{FF2B5EF4-FFF2-40B4-BE49-F238E27FC236}">
                <a16:creationId xmlns:a16="http://schemas.microsoft.com/office/drawing/2014/main" id="{1FABB468-1256-DAC8-A3FE-FC0B70E48154}"/>
              </a:ext>
            </a:extLst>
          </p:cNvPr>
          <p:cNvSpPr txBox="1"/>
          <p:nvPr/>
        </p:nvSpPr>
        <p:spPr>
          <a:xfrm>
            <a:off x="6028151" y="2239028"/>
            <a:ext cx="227816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zh-CN" altLang="en-US"/>
              <a:t>Data preprocessing</a:t>
            </a:r>
          </a:p>
          <a:p>
            <a:pPr marL="285750" indent="-285750">
              <a:buFont typeface="Arial"/>
              <a:buChar char="•"/>
            </a:pPr>
            <a:endParaRPr lang="zh-CN" altLang="en-US"/>
          </a:p>
        </p:txBody>
      </p:sp>
      <p:sp>
        <p:nvSpPr>
          <p:cNvPr id="15" name="文本框 14">
            <a:extLst>
              <a:ext uri="{FF2B5EF4-FFF2-40B4-BE49-F238E27FC236}">
                <a16:creationId xmlns:a16="http://schemas.microsoft.com/office/drawing/2014/main" id="{DB534119-C9AF-E4FF-779D-96CAE538A057}"/>
              </a:ext>
            </a:extLst>
          </p:cNvPr>
          <p:cNvSpPr txBox="1"/>
          <p:nvPr/>
        </p:nvSpPr>
        <p:spPr>
          <a:xfrm>
            <a:off x="3335055" y="4180561"/>
            <a:ext cx="212942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Char char="•"/>
            </a:pPr>
            <a:r>
              <a:rPr lang="zh-CN" altLang="en-US"/>
              <a:t>Calculation</a:t>
            </a:r>
          </a:p>
        </p:txBody>
      </p:sp>
      <p:sp>
        <p:nvSpPr>
          <p:cNvPr id="16" name="文本框 15">
            <a:extLst>
              <a:ext uri="{FF2B5EF4-FFF2-40B4-BE49-F238E27FC236}">
                <a16:creationId xmlns:a16="http://schemas.microsoft.com/office/drawing/2014/main" id="{2B9DA2BF-CE0C-C035-AB5D-77C8381F1C9E}"/>
              </a:ext>
            </a:extLst>
          </p:cNvPr>
          <p:cNvSpPr txBox="1"/>
          <p:nvPr/>
        </p:nvSpPr>
        <p:spPr>
          <a:xfrm>
            <a:off x="6059465" y="4039644"/>
            <a:ext cx="2583493" cy="4540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zh-CN" altLang="en-US"/>
          </a:p>
        </p:txBody>
      </p:sp>
      <p:sp>
        <p:nvSpPr>
          <p:cNvPr id="17" name="文本框 16">
            <a:extLst>
              <a:ext uri="{FF2B5EF4-FFF2-40B4-BE49-F238E27FC236}">
                <a16:creationId xmlns:a16="http://schemas.microsoft.com/office/drawing/2014/main" id="{B7A04251-861D-4EB1-2246-739E9A91F77E}"/>
              </a:ext>
            </a:extLst>
          </p:cNvPr>
          <p:cNvSpPr txBox="1"/>
          <p:nvPr/>
        </p:nvSpPr>
        <p:spPr>
          <a:xfrm>
            <a:off x="6122096" y="4133588"/>
            <a:ext cx="227034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zh-CN" altLang="en-US"/>
              <a:t>Data visualization</a:t>
            </a:r>
          </a:p>
        </p:txBody>
      </p:sp>
    </p:spTree>
    <p:extLst>
      <p:ext uri="{BB962C8B-B14F-4D97-AF65-F5344CB8AC3E}">
        <p14:creationId xmlns:p14="http://schemas.microsoft.com/office/powerpoint/2010/main" val="8239497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507648F-AEF2-EE49-ADC4-E3F0429BCA03}"/>
              </a:ext>
            </a:extLst>
          </p:cNvPr>
          <p:cNvSpPr>
            <a:spLocks noGrp="1"/>
          </p:cNvSpPr>
          <p:nvPr>
            <p:ph type="title" idx="6"/>
          </p:nvPr>
        </p:nvSpPr>
        <p:spPr/>
        <p:txBody>
          <a:bodyPr/>
          <a:lstStyle/>
          <a:p>
            <a:r>
              <a:rPr lang="en-CN" b="1">
                <a:solidFill>
                  <a:srgbClr val="CF3342"/>
                </a:solidFill>
                <a:latin typeface="Cooper Black" panose="0208090404030B020404" pitchFamily="18" charset="77"/>
              </a:rPr>
              <a:t>Looking Forward</a:t>
            </a:r>
          </a:p>
        </p:txBody>
      </p:sp>
      <p:pic>
        <p:nvPicPr>
          <p:cNvPr id="2" name="图片 1" descr="图示&#10;&#10;已自动生成说明">
            <a:extLst>
              <a:ext uri="{FF2B5EF4-FFF2-40B4-BE49-F238E27FC236}">
                <a16:creationId xmlns:a16="http://schemas.microsoft.com/office/drawing/2014/main" id="{29FEFCB9-6156-14E1-B456-A112F72A6460}"/>
              </a:ext>
            </a:extLst>
          </p:cNvPr>
          <p:cNvPicPr>
            <a:picLocks noChangeAspect="1"/>
          </p:cNvPicPr>
          <p:nvPr/>
        </p:nvPicPr>
        <p:blipFill>
          <a:blip r:embed="rId2"/>
          <a:stretch>
            <a:fillRect/>
          </a:stretch>
        </p:blipFill>
        <p:spPr>
          <a:xfrm>
            <a:off x="602673" y="1130590"/>
            <a:ext cx="4457700" cy="3246002"/>
          </a:xfrm>
          <a:prstGeom prst="rect">
            <a:avLst/>
          </a:prstGeom>
        </p:spPr>
      </p:pic>
      <p:sp>
        <p:nvSpPr>
          <p:cNvPr id="3" name="文本框 2">
            <a:extLst>
              <a:ext uri="{FF2B5EF4-FFF2-40B4-BE49-F238E27FC236}">
                <a16:creationId xmlns:a16="http://schemas.microsoft.com/office/drawing/2014/main" id="{5268B957-4D31-3417-6E63-4914208A89CA}"/>
              </a:ext>
            </a:extLst>
          </p:cNvPr>
          <p:cNvSpPr txBox="1"/>
          <p:nvPr/>
        </p:nvSpPr>
        <p:spPr>
          <a:xfrm>
            <a:off x="5305147" y="1879896"/>
            <a:ext cx="3264476"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zh-CN" sz="1200" b="1"/>
              <a:t>Efficient Order Management</a:t>
            </a:r>
          </a:p>
          <a:p>
            <a:pPr marL="285750" indent="-285750">
              <a:buChar char="•"/>
            </a:pPr>
            <a:endParaRPr lang="zh-CN" altLang="en-US" sz="1200" b="1"/>
          </a:p>
          <a:p>
            <a:pPr marL="285750" indent="-285750">
              <a:buChar char="•"/>
            </a:pPr>
            <a:r>
              <a:rPr lang="en-US" altLang="zh-CN" sz="1200" b="1"/>
              <a:t>Insightful</a:t>
            </a:r>
            <a:r>
              <a:rPr lang="zh-CN" altLang="en-US" sz="1200" b="1"/>
              <a:t> </a:t>
            </a:r>
            <a:r>
              <a:rPr lang="en-US" altLang="zh-CN" sz="1200" b="1"/>
              <a:t>Analytics</a:t>
            </a:r>
          </a:p>
          <a:p>
            <a:pPr marL="285750" indent="-285750">
              <a:buChar char="•"/>
            </a:pPr>
            <a:endParaRPr lang="en-US" altLang="zh-CN" sz="1200" b="1"/>
          </a:p>
          <a:p>
            <a:pPr marL="285750" indent="-285750">
              <a:buChar char="•"/>
            </a:pPr>
            <a:r>
              <a:rPr lang="en-US" sz="1200" b="1"/>
              <a:t>Improved Customer Service</a:t>
            </a:r>
          </a:p>
          <a:p>
            <a:pPr marL="285750" indent="-285750">
              <a:buChar char="•"/>
            </a:pPr>
            <a:endParaRPr lang="en-US" sz="1200" b="1"/>
          </a:p>
          <a:p>
            <a:pPr marL="285750" indent="-285750">
              <a:buChar char="•"/>
            </a:pPr>
            <a:r>
              <a:rPr lang="en-US" sz="1200" b="1"/>
              <a:t>Customer Personalization and Loyalty</a:t>
            </a:r>
          </a:p>
        </p:txBody>
      </p:sp>
    </p:spTree>
    <p:extLst>
      <p:ext uri="{BB962C8B-B14F-4D97-AF65-F5344CB8AC3E}">
        <p14:creationId xmlns:p14="http://schemas.microsoft.com/office/powerpoint/2010/main" val="2289062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B5C76FB0-30EE-F9B9-4F6A-05412CCA6E1D}"/>
              </a:ext>
            </a:extLst>
          </p:cNvPr>
          <p:cNvSpPr>
            <a:spLocks noGrp="1"/>
          </p:cNvSpPr>
          <p:nvPr>
            <p:ph type="title"/>
          </p:nvPr>
        </p:nvSpPr>
        <p:spPr/>
        <p:txBody>
          <a:bodyPr/>
          <a:lstStyle/>
          <a:p>
            <a:r>
              <a:rPr lang="en-US" altLang="zh-CN">
                <a:latin typeface="Cooper Black" panose="0208090404030B020404" pitchFamily="18" charset="77"/>
              </a:rPr>
              <a:t>C</a:t>
            </a:r>
            <a:r>
              <a:rPr lang="zh-CN">
                <a:latin typeface="Cooper Black" panose="0208090404030B020404" pitchFamily="18" charset="77"/>
              </a:rPr>
              <a:t>ultural </a:t>
            </a:r>
            <a:r>
              <a:rPr lang="en-US" altLang="zh-CN">
                <a:latin typeface="Cooper Black" panose="0208090404030B020404" pitchFamily="18" charset="77"/>
              </a:rPr>
              <a:t>E</a:t>
            </a:r>
            <a:r>
              <a:rPr lang="zh-CN">
                <a:latin typeface="Cooper Black" panose="0208090404030B020404" pitchFamily="18" charset="77"/>
              </a:rPr>
              <a:t>s</a:t>
            </a:r>
            <a:r>
              <a:rPr lang="en-US" altLang="zh-CN" err="1">
                <a:latin typeface="Cooper Black" panose="0208090404030B020404" pitchFamily="18" charset="77"/>
              </a:rPr>
              <a:t>trangement</a:t>
            </a:r>
            <a:endParaRPr lang="zh-CN">
              <a:latin typeface="Cooper Black" panose="0208090404030B020404" pitchFamily="18" charset="77"/>
            </a:endParaRPr>
          </a:p>
        </p:txBody>
      </p:sp>
      <p:pic>
        <p:nvPicPr>
          <p:cNvPr id="11" name="图片 6" descr="碗里有一些人在桌子前吃东西&#10;&#10;已自动生成说明">
            <a:extLst>
              <a:ext uri="{FF2B5EF4-FFF2-40B4-BE49-F238E27FC236}">
                <a16:creationId xmlns:a16="http://schemas.microsoft.com/office/drawing/2014/main" id="{750E34EB-9ECE-F94B-996E-425B0DD841D3}"/>
              </a:ext>
            </a:extLst>
          </p:cNvPr>
          <p:cNvPicPr>
            <a:picLocks noChangeAspect="1"/>
          </p:cNvPicPr>
          <p:nvPr/>
        </p:nvPicPr>
        <p:blipFill>
          <a:blip r:embed="rId2"/>
          <a:stretch>
            <a:fillRect/>
          </a:stretch>
        </p:blipFill>
        <p:spPr>
          <a:xfrm>
            <a:off x="377536" y="1027614"/>
            <a:ext cx="2743200" cy="2655317"/>
          </a:xfrm>
          <a:prstGeom prst="rect">
            <a:avLst/>
          </a:prstGeom>
        </p:spPr>
      </p:pic>
      <p:pic>
        <p:nvPicPr>
          <p:cNvPr id="12" name="图片 7" descr="男人在桌子前吃东西&#10;&#10;已自动生成说明">
            <a:extLst>
              <a:ext uri="{FF2B5EF4-FFF2-40B4-BE49-F238E27FC236}">
                <a16:creationId xmlns:a16="http://schemas.microsoft.com/office/drawing/2014/main" id="{8049016B-182D-1B43-BE11-BAD7AE6D22B7}"/>
              </a:ext>
            </a:extLst>
          </p:cNvPr>
          <p:cNvPicPr>
            <a:picLocks noChangeAspect="1"/>
          </p:cNvPicPr>
          <p:nvPr/>
        </p:nvPicPr>
        <p:blipFill>
          <a:blip r:embed="rId3"/>
          <a:stretch>
            <a:fillRect/>
          </a:stretch>
        </p:blipFill>
        <p:spPr>
          <a:xfrm>
            <a:off x="3183081" y="1030531"/>
            <a:ext cx="2163042" cy="2649484"/>
          </a:xfrm>
          <a:prstGeom prst="rect">
            <a:avLst/>
          </a:prstGeom>
        </p:spPr>
      </p:pic>
      <p:pic>
        <p:nvPicPr>
          <p:cNvPr id="13" name="图片 9" descr="盘子里放着肉和米饭&#10;&#10;已自动生成说明">
            <a:extLst>
              <a:ext uri="{FF2B5EF4-FFF2-40B4-BE49-F238E27FC236}">
                <a16:creationId xmlns:a16="http://schemas.microsoft.com/office/drawing/2014/main" id="{C2EEAFEC-8C69-8846-BD8F-2B1484E7DA3A}"/>
              </a:ext>
            </a:extLst>
          </p:cNvPr>
          <p:cNvPicPr>
            <a:picLocks noChangeAspect="1"/>
          </p:cNvPicPr>
          <p:nvPr/>
        </p:nvPicPr>
        <p:blipFill rotWithShape="1">
          <a:blip r:embed="rId4"/>
          <a:srcRect r="5411"/>
          <a:stretch/>
        </p:blipFill>
        <p:spPr>
          <a:xfrm>
            <a:off x="5382491" y="1027615"/>
            <a:ext cx="3383973" cy="2649484"/>
          </a:xfrm>
          <a:prstGeom prst="rect">
            <a:avLst/>
          </a:prstGeom>
        </p:spPr>
      </p:pic>
    </p:spTree>
    <p:extLst>
      <p:ext uri="{BB962C8B-B14F-4D97-AF65-F5344CB8AC3E}">
        <p14:creationId xmlns:p14="http://schemas.microsoft.com/office/powerpoint/2010/main" val="3367264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grpSp>
        <p:nvGrpSpPr>
          <p:cNvPr id="320" name="Google Shape;320;p36"/>
          <p:cNvGrpSpPr/>
          <p:nvPr/>
        </p:nvGrpSpPr>
        <p:grpSpPr>
          <a:xfrm>
            <a:off x="4090370" y="728665"/>
            <a:ext cx="924073" cy="1324901"/>
            <a:chOff x="9683179" y="2156036"/>
            <a:chExt cx="657984" cy="943326"/>
          </a:xfrm>
        </p:grpSpPr>
        <p:sp>
          <p:nvSpPr>
            <p:cNvPr id="321" name="Google Shape;321;p36"/>
            <p:cNvSpPr/>
            <p:nvPr/>
          </p:nvSpPr>
          <p:spPr>
            <a:xfrm>
              <a:off x="9697032" y="2169888"/>
              <a:ext cx="625772" cy="919675"/>
            </a:xfrm>
            <a:custGeom>
              <a:avLst/>
              <a:gdLst/>
              <a:ahLst/>
              <a:cxnLst/>
              <a:rect l="l" t="t" r="r" b="b"/>
              <a:pathLst>
                <a:path w="5556" h="8166" extrusionOk="0">
                  <a:moveTo>
                    <a:pt x="2768" y="0"/>
                  </a:moveTo>
                  <a:cubicBezTo>
                    <a:pt x="2768" y="0"/>
                    <a:pt x="1" y="154"/>
                    <a:pt x="1" y="1039"/>
                  </a:cubicBezTo>
                  <a:cubicBezTo>
                    <a:pt x="1" y="1365"/>
                    <a:pt x="124" y="2272"/>
                    <a:pt x="273" y="3297"/>
                  </a:cubicBezTo>
                  <a:cubicBezTo>
                    <a:pt x="540" y="5069"/>
                    <a:pt x="900" y="7190"/>
                    <a:pt x="893" y="7276"/>
                  </a:cubicBezTo>
                  <a:cubicBezTo>
                    <a:pt x="880" y="7410"/>
                    <a:pt x="1639" y="8166"/>
                    <a:pt x="2768" y="8166"/>
                  </a:cubicBezTo>
                  <a:cubicBezTo>
                    <a:pt x="3897" y="8166"/>
                    <a:pt x="4526" y="7706"/>
                    <a:pt x="4616" y="7363"/>
                  </a:cubicBezTo>
                  <a:cubicBezTo>
                    <a:pt x="4672" y="7130"/>
                    <a:pt x="5056" y="4513"/>
                    <a:pt x="5308" y="2714"/>
                  </a:cubicBezTo>
                  <a:cubicBezTo>
                    <a:pt x="5431" y="1842"/>
                    <a:pt x="5522" y="1162"/>
                    <a:pt x="5528" y="1039"/>
                  </a:cubicBezTo>
                  <a:cubicBezTo>
                    <a:pt x="5555" y="660"/>
                    <a:pt x="5322" y="0"/>
                    <a:pt x="2768" y="0"/>
                  </a:cubicBezTo>
                  <a:close/>
                </a:path>
              </a:pathLst>
            </a:custGeom>
            <a:solidFill>
              <a:schemeClr val="dk2">
                <a:alpha val="441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6"/>
            <p:cNvSpPr/>
            <p:nvPr/>
          </p:nvSpPr>
          <p:spPr>
            <a:xfrm>
              <a:off x="9727778" y="2474516"/>
              <a:ext cx="567205" cy="615031"/>
            </a:xfrm>
            <a:custGeom>
              <a:avLst/>
              <a:gdLst/>
              <a:ahLst/>
              <a:cxnLst/>
              <a:rect l="l" t="t" r="r" b="b"/>
              <a:pathLst>
                <a:path w="5036" h="5461" extrusionOk="0">
                  <a:moveTo>
                    <a:pt x="4880" y="0"/>
                  </a:moveTo>
                  <a:cubicBezTo>
                    <a:pt x="4680" y="0"/>
                    <a:pt x="4475" y="43"/>
                    <a:pt x="4290" y="109"/>
                  </a:cubicBezTo>
                  <a:cubicBezTo>
                    <a:pt x="3870" y="262"/>
                    <a:pt x="3484" y="512"/>
                    <a:pt x="3048" y="589"/>
                  </a:cubicBezTo>
                  <a:cubicBezTo>
                    <a:pt x="2958" y="604"/>
                    <a:pt x="2867" y="612"/>
                    <a:pt x="2776" y="612"/>
                  </a:cubicBezTo>
                  <a:cubicBezTo>
                    <a:pt x="2651" y="612"/>
                    <a:pt x="2526" y="598"/>
                    <a:pt x="2405" y="569"/>
                  </a:cubicBezTo>
                  <a:cubicBezTo>
                    <a:pt x="2181" y="515"/>
                    <a:pt x="1972" y="415"/>
                    <a:pt x="1752" y="346"/>
                  </a:cubicBezTo>
                  <a:cubicBezTo>
                    <a:pt x="1542" y="280"/>
                    <a:pt x="1322" y="246"/>
                    <a:pt x="1102" y="246"/>
                  </a:cubicBezTo>
                  <a:cubicBezTo>
                    <a:pt x="908" y="246"/>
                    <a:pt x="715" y="273"/>
                    <a:pt x="530" y="329"/>
                  </a:cubicBezTo>
                  <a:cubicBezTo>
                    <a:pt x="340" y="386"/>
                    <a:pt x="160" y="475"/>
                    <a:pt x="0" y="592"/>
                  </a:cubicBezTo>
                  <a:cubicBezTo>
                    <a:pt x="100" y="1251"/>
                    <a:pt x="214" y="1960"/>
                    <a:pt x="314" y="2596"/>
                  </a:cubicBezTo>
                  <a:cubicBezTo>
                    <a:pt x="343" y="2787"/>
                    <a:pt x="374" y="2973"/>
                    <a:pt x="400" y="3146"/>
                  </a:cubicBezTo>
                  <a:cubicBezTo>
                    <a:pt x="457" y="3492"/>
                    <a:pt x="507" y="3798"/>
                    <a:pt x="543" y="4042"/>
                  </a:cubicBezTo>
                  <a:cubicBezTo>
                    <a:pt x="593" y="4348"/>
                    <a:pt x="620" y="4545"/>
                    <a:pt x="620" y="4571"/>
                  </a:cubicBezTo>
                  <a:cubicBezTo>
                    <a:pt x="607" y="4705"/>
                    <a:pt x="1366" y="5461"/>
                    <a:pt x="2495" y="5461"/>
                  </a:cubicBezTo>
                  <a:cubicBezTo>
                    <a:pt x="3624" y="5461"/>
                    <a:pt x="4253" y="5001"/>
                    <a:pt x="4343" y="4658"/>
                  </a:cubicBezTo>
                  <a:cubicBezTo>
                    <a:pt x="4353" y="4611"/>
                    <a:pt x="4376" y="4478"/>
                    <a:pt x="4406" y="4282"/>
                  </a:cubicBezTo>
                  <a:cubicBezTo>
                    <a:pt x="4473" y="3889"/>
                    <a:pt x="4569" y="3239"/>
                    <a:pt x="4676" y="2513"/>
                  </a:cubicBezTo>
                  <a:cubicBezTo>
                    <a:pt x="4756" y="1977"/>
                    <a:pt x="4839" y="1398"/>
                    <a:pt x="4916" y="849"/>
                  </a:cubicBezTo>
                  <a:cubicBezTo>
                    <a:pt x="4959" y="558"/>
                    <a:pt x="4999" y="276"/>
                    <a:pt x="5035" y="9"/>
                  </a:cubicBezTo>
                  <a:cubicBezTo>
                    <a:pt x="4984" y="3"/>
                    <a:pt x="4932" y="0"/>
                    <a:pt x="4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6"/>
            <p:cNvSpPr/>
            <p:nvPr/>
          </p:nvSpPr>
          <p:spPr>
            <a:xfrm>
              <a:off x="9788933" y="2929711"/>
              <a:ext cx="435202" cy="159811"/>
            </a:xfrm>
            <a:custGeom>
              <a:avLst/>
              <a:gdLst/>
              <a:ahLst/>
              <a:cxnLst/>
              <a:rect l="l" t="t" r="r" b="b"/>
              <a:pathLst>
                <a:path w="3864" h="1419" extrusionOk="0">
                  <a:moveTo>
                    <a:pt x="0" y="0"/>
                  </a:moveTo>
                  <a:lnTo>
                    <a:pt x="0" y="0"/>
                  </a:lnTo>
                  <a:cubicBezTo>
                    <a:pt x="50" y="306"/>
                    <a:pt x="77" y="503"/>
                    <a:pt x="77" y="529"/>
                  </a:cubicBezTo>
                  <a:cubicBezTo>
                    <a:pt x="64" y="663"/>
                    <a:pt x="823" y="1419"/>
                    <a:pt x="1952" y="1419"/>
                  </a:cubicBezTo>
                  <a:cubicBezTo>
                    <a:pt x="3081" y="1419"/>
                    <a:pt x="3710" y="959"/>
                    <a:pt x="3800" y="616"/>
                  </a:cubicBezTo>
                  <a:cubicBezTo>
                    <a:pt x="3810" y="569"/>
                    <a:pt x="3833" y="436"/>
                    <a:pt x="3863" y="240"/>
                  </a:cubicBezTo>
                  <a:lnTo>
                    <a:pt x="3863" y="240"/>
                  </a:lnTo>
                  <a:cubicBezTo>
                    <a:pt x="3413" y="452"/>
                    <a:pt x="2685" y="732"/>
                    <a:pt x="1975" y="732"/>
                  </a:cubicBezTo>
                  <a:cubicBezTo>
                    <a:pt x="1223" y="732"/>
                    <a:pt x="440" y="29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6"/>
            <p:cNvSpPr/>
            <p:nvPr/>
          </p:nvSpPr>
          <p:spPr>
            <a:xfrm>
              <a:off x="9683179" y="2156036"/>
              <a:ext cx="657984" cy="943326"/>
            </a:xfrm>
            <a:custGeom>
              <a:avLst/>
              <a:gdLst/>
              <a:ahLst/>
              <a:cxnLst/>
              <a:rect l="l" t="t" r="r" b="b"/>
              <a:pathLst>
                <a:path w="5842" h="8376" extrusionOk="0">
                  <a:moveTo>
                    <a:pt x="3104" y="236"/>
                  </a:moveTo>
                  <a:cubicBezTo>
                    <a:pt x="3614" y="236"/>
                    <a:pt x="4122" y="292"/>
                    <a:pt x="4626" y="413"/>
                  </a:cubicBezTo>
                  <a:cubicBezTo>
                    <a:pt x="4852" y="466"/>
                    <a:pt x="5065" y="566"/>
                    <a:pt x="5282" y="649"/>
                  </a:cubicBezTo>
                  <a:cubicBezTo>
                    <a:pt x="5328" y="666"/>
                    <a:pt x="5368" y="703"/>
                    <a:pt x="5408" y="729"/>
                  </a:cubicBezTo>
                  <a:cubicBezTo>
                    <a:pt x="5614" y="872"/>
                    <a:pt x="5568" y="1039"/>
                    <a:pt x="5411" y="1185"/>
                  </a:cubicBezTo>
                  <a:cubicBezTo>
                    <a:pt x="5295" y="1296"/>
                    <a:pt x="5139" y="1365"/>
                    <a:pt x="4989" y="1428"/>
                  </a:cubicBezTo>
                  <a:cubicBezTo>
                    <a:pt x="4523" y="1622"/>
                    <a:pt x="4026" y="1702"/>
                    <a:pt x="3527" y="1748"/>
                  </a:cubicBezTo>
                  <a:cubicBezTo>
                    <a:pt x="3264" y="1771"/>
                    <a:pt x="2997" y="1782"/>
                    <a:pt x="2824" y="1791"/>
                  </a:cubicBezTo>
                  <a:cubicBezTo>
                    <a:pt x="2118" y="1778"/>
                    <a:pt x="1506" y="1739"/>
                    <a:pt x="913" y="1545"/>
                  </a:cubicBezTo>
                  <a:cubicBezTo>
                    <a:pt x="747" y="1492"/>
                    <a:pt x="583" y="1419"/>
                    <a:pt x="436" y="1322"/>
                  </a:cubicBezTo>
                  <a:cubicBezTo>
                    <a:pt x="200" y="1176"/>
                    <a:pt x="197" y="996"/>
                    <a:pt x="424" y="832"/>
                  </a:cubicBezTo>
                  <a:cubicBezTo>
                    <a:pt x="560" y="729"/>
                    <a:pt x="719" y="652"/>
                    <a:pt x="879" y="586"/>
                  </a:cubicBezTo>
                  <a:cubicBezTo>
                    <a:pt x="1303" y="417"/>
                    <a:pt x="1749" y="346"/>
                    <a:pt x="2195" y="293"/>
                  </a:cubicBezTo>
                  <a:cubicBezTo>
                    <a:pt x="2498" y="256"/>
                    <a:pt x="2802" y="236"/>
                    <a:pt x="3104" y="236"/>
                  </a:cubicBezTo>
                  <a:close/>
                  <a:moveTo>
                    <a:pt x="5405" y="1522"/>
                  </a:moveTo>
                  <a:cubicBezTo>
                    <a:pt x="5342" y="1942"/>
                    <a:pt x="5279" y="2361"/>
                    <a:pt x="5219" y="2764"/>
                  </a:cubicBezTo>
                  <a:cubicBezTo>
                    <a:pt x="5042" y="2784"/>
                    <a:pt x="4866" y="2784"/>
                    <a:pt x="4695" y="2824"/>
                  </a:cubicBezTo>
                  <a:cubicBezTo>
                    <a:pt x="4529" y="2861"/>
                    <a:pt x="4369" y="2930"/>
                    <a:pt x="4189" y="2994"/>
                  </a:cubicBezTo>
                  <a:cubicBezTo>
                    <a:pt x="4189" y="2887"/>
                    <a:pt x="4196" y="2784"/>
                    <a:pt x="4186" y="2681"/>
                  </a:cubicBezTo>
                  <a:cubicBezTo>
                    <a:pt x="4176" y="2624"/>
                    <a:pt x="4173" y="2515"/>
                    <a:pt x="4110" y="2515"/>
                  </a:cubicBezTo>
                  <a:cubicBezTo>
                    <a:pt x="4108" y="2514"/>
                    <a:pt x="4107" y="2514"/>
                    <a:pt x="4106" y="2514"/>
                  </a:cubicBezTo>
                  <a:cubicBezTo>
                    <a:pt x="4049" y="2514"/>
                    <a:pt x="4040" y="2619"/>
                    <a:pt x="4026" y="2674"/>
                  </a:cubicBezTo>
                  <a:cubicBezTo>
                    <a:pt x="4006" y="2794"/>
                    <a:pt x="4003" y="2921"/>
                    <a:pt x="3986" y="3040"/>
                  </a:cubicBezTo>
                  <a:cubicBezTo>
                    <a:pt x="3983" y="3070"/>
                    <a:pt x="3966" y="3110"/>
                    <a:pt x="3946" y="3124"/>
                  </a:cubicBezTo>
                  <a:cubicBezTo>
                    <a:pt x="3691" y="3262"/>
                    <a:pt x="3427" y="3346"/>
                    <a:pt x="3146" y="3346"/>
                  </a:cubicBezTo>
                  <a:cubicBezTo>
                    <a:pt x="3063" y="3346"/>
                    <a:pt x="2980" y="3338"/>
                    <a:pt x="2894" y="3323"/>
                  </a:cubicBezTo>
                  <a:cubicBezTo>
                    <a:pt x="2828" y="3314"/>
                    <a:pt x="2808" y="3287"/>
                    <a:pt x="2808" y="3220"/>
                  </a:cubicBezTo>
                  <a:cubicBezTo>
                    <a:pt x="2811" y="3090"/>
                    <a:pt x="2808" y="2960"/>
                    <a:pt x="2794" y="2830"/>
                  </a:cubicBezTo>
                  <a:cubicBezTo>
                    <a:pt x="2791" y="2770"/>
                    <a:pt x="2801" y="2654"/>
                    <a:pt x="2731" y="2654"/>
                  </a:cubicBezTo>
                  <a:cubicBezTo>
                    <a:pt x="2661" y="2654"/>
                    <a:pt x="2621" y="2960"/>
                    <a:pt x="2588" y="3243"/>
                  </a:cubicBezTo>
                  <a:cubicBezTo>
                    <a:pt x="2442" y="3203"/>
                    <a:pt x="2288" y="3170"/>
                    <a:pt x="2145" y="3120"/>
                  </a:cubicBezTo>
                  <a:cubicBezTo>
                    <a:pt x="1911" y="3040"/>
                    <a:pt x="1678" y="2969"/>
                    <a:pt x="1431" y="2969"/>
                  </a:cubicBezTo>
                  <a:cubicBezTo>
                    <a:pt x="1350" y="2969"/>
                    <a:pt x="1267" y="2977"/>
                    <a:pt x="1183" y="2994"/>
                  </a:cubicBezTo>
                  <a:cubicBezTo>
                    <a:pt x="1166" y="2854"/>
                    <a:pt x="1149" y="2727"/>
                    <a:pt x="1133" y="2598"/>
                  </a:cubicBezTo>
                  <a:cubicBezTo>
                    <a:pt x="1123" y="2531"/>
                    <a:pt x="1113" y="2461"/>
                    <a:pt x="1093" y="2395"/>
                  </a:cubicBezTo>
                  <a:cubicBezTo>
                    <a:pt x="1082" y="2364"/>
                    <a:pt x="1065" y="2348"/>
                    <a:pt x="1046" y="2348"/>
                  </a:cubicBezTo>
                  <a:cubicBezTo>
                    <a:pt x="1030" y="2348"/>
                    <a:pt x="1013" y="2361"/>
                    <a:pt x="999" y="2387"/>
                  </a:cubicBezTo>
                  <a:cubicBezTo>
                    <a:pt x="976" y="2438"/>
                    <a:pt x="956" y="2495"/>
                    <a:pt x="953" y="2547"/>
                  </a:cubicBezTo>
                  <a:cubicBezTo>
                    <a:pt x="946" y="2704"/>
                    <a:pt x="950" y="2861"/>
                    <a:pt x="950" y="3017"/>
                  </a:cubicBezTo>
                  <a:cubicBezTo>
                    <a:pt x="826" y="3080"/>
                    <a:pt x="690" y="3147"/>
                    <a:pt x="547" y="3217"/>
                  </a:cubicBezTo>
                  <a:cubicBezTo>
                    <a:pt x="467" y="2667"/>
                    <a:pt x="387" y="2115"/>
                    <a:pt x="307" y="1542"/>
                  </a:cubicBezTo>
                  <a:lnTo>
                    <a:pt x="307" y="1542"/>
                  </a:lnTo>
                  <a:cubicBezTo>
                    <a:pt x="650" y="1755"/>
                    <a:pt x="1013" y="1855"/>
                    <a:pt x="1383" y="1925"/>
                  </a:cubicBezTo>
                  <a:cubicBezTo>
                    <a:pt x="1817" y="2006"/>
                    <a:pt x="2255" y="2039"/>
                    <a:pt x="2693" y="2039"/>
                  </a:cubicBezTo>
                  <a:cubicBezTo>
                    <a:pt x="2867" y="2039"/>
                    <a:pt x="3040" y="2034"/>
                    <a:pt x="3214" y="2025"/>
                  </a:cubicBezTo>
                  <a:cubicBezTo>
                    <a:pt x="3780" y="1991"/>
                    <a:pt x="4343" y="1915"/>
                    <a:pt x="4886" y="1731"/>
                  </a:cubicBezTo>
                  <a:cubicBezTo>
                    <a:pt x="5062" y="1671"/>
                    <a:pt x="5232" y="1591"/>
                    <a:pt x="5405" y="1522"/>
                  </a:cubicBezTo>
                  <a:close/>
                  <a:moveTo>
                    <a:pt x="4971" y="3001"/>
                  </a:moveTo>
                  <a:cubicBezTo>
                    <a:pt x="5020" y="3001"/>
                    <a:pt x="5072" y="3014"/>
                    <a:pt x="5122" y="3014"/>
                  </a:cubicBezTo>
                  <a:cubicBezTo>
                    <a:pt x="5195" y="3017"/>
                    <a:pt x="5208" y="3050"/>
                    <a:pt x="5199" y="3117"/>
                  </a:cubicBezTo>
                  <a:cubicBezTo>
                    <a:pt x="5105" y="3726"/>
                    <a:pt x="5009" y="4333"/>
                    <a:pt x="4929" y="4942"/>
                  </a:cubicBezTo>
                  <a:cubicBezTo>
                    <a:pt x="4859" y="5492"/>
                    <a:pt x="4806" y="6044"/>
                    <a:pt x="4746" y="6597"/>
                  </a:cubicBezTo>
                  <a:cubicBezTo>
                    <a:pt x="4732" y="6730"/>
                    <a:pt x="4715" y="6863"/>
                    <a:pt x="4692" y="6993"/>
                  </a:cubicBezTo>
                  <a:cubicBezTo>
                    <a:pt x="4686" y="7030"/>
                    <a:pt x="4649" y="7076"/>
                    <a:pt x="4615" y="7093"/>
                  </a:cubicBezTo>
                  <a:cubicBezTo>
                    <a:pt x="4115" y="7356"/>
                    <a:pt x="3608" y="7485"/>
                    <a:pt x="3098" y="7485"/>
                  </a:cubicBezTo>
                  <a:cubicBezTo>
                    <a:pt x="2644" y="7485"/>
                    <a:pt x="2188" y="7383"/>
                    <a:pt x="1729" y="7183"/>
                  </a:cubicBezTo>
                  <a:cubicBezTo>
                    <a:pt x="1499" y="7083"/>
                    <a:pt x="1279" y="6950"/>
                    <a:pt x="1063" y="6823"/>
                  </a:cubicBezTo>
                  <a:cubicBezTo>
                    <a:pt x="1026" y="6803"/>
                    <a:pt x="993" y="6746"/>
                    <a:pt x="986" y="6706"/>
                  </a:cubicBezTo>
                  <a:cubicBezTo>
                    <a:pt x="939" y="6360"/>
                    <a:pt x="899" y="6011"/>
                    <a:pt x="856" y="5661"/>
                  </a:cubicBezTo>
                  <a:cubicBezTo>
                    <a:pt x="773" y="5008"/>
                    <a:pt x="687" y="4356"/>
                    <a:pt x="603" y="3703"/>
                  </a:cubicBezTo>
                  <a:cubicBezTo>
                    <a:pt x="599" y="3693"/>
                    <a:pt x="596" y="3683"/>
                    <a:pt x="596" y="3673"/>
                  </a:cubicBezTo>
                  <a:cubicBezTo>
                    <a:pt x="560" y="3403"/>
                    <a:pt x="560" y="3403"/>
                    <a:pt x="816" y="3294"/>
                  </a:cubicBezTo>
                  <a:cubicBezTo>
                    <a:pt x="866" y="3270"/>
                    <a:pt x="919" y="3254"/>
                    <a:pt x="993" y="3227"/>
                  </a:cubicBezTo>
                  <a:cubicBezTo>
                    <a:pt x="1013" y="3460"/>
                    <a:pt x="1026" y="3677"/>
                    <a:pt x="1053" y="3893"/>
                  </a:cubicBezTo>
                  <a:cubicBezTo>
                    <a:pt x="1083" y="4126"/>
                    <a:pt x="1123" y="4359"/>
                    <a:pt x="1169" y="4592"/>
                  </a:cubicBezTo>
                  <a:cubicBezTo>
                    <a:pt x="1179" y="4639"/>
                    <a:pt x="1236" y="4679"/>
                    <a:pt x="1269" y="4722"/>
                  </a:cubicBezTo>
                  <a:cubicBezTo>
                    <a:pt x="1286" y="4672"/>
                    <a:pt x="1319" y="4619"/>
                    <a:pt x="1316" y="4565"/>
                  </a:cubicBezTo>
                  <a:cubicBezTo>
                    <a:pt x="1289" y="4169"/>
                    <a:pt x="1256" y="3773"/>
                    <a:pt x="1226" y="3377"/>
                  </a:cubicBezTo>
                  <a:cubicBezTo>
                    <a:pt x="1219" y="3323"/>
                    <a:pt x="1216" y="3267"/>
                    <a:pt x="1212" y="3210"/>
                  </a:cubicBezTo>
                  <a:cubicBezTo>
                    <a:pt x="1279" y="3197"/>
                    <a:pt x="1343" y="3192"/>
                    <a:pt x="1406" y="3192"/>
                  </a:cubicBezTo>
                  <a:cubicBezTo>
                    <a:pt x="1563" y="3192"/>
                    <a:pt x="1712" y="3226"/>
                    <a:pt x="1862" y="3274"/>
                  </a:cubicBezTo>
                  <a:cubicBezTo>
                    <a:pt x="2068" y="3337"/>
                    <a:pt x="2275" y="3403"/>
                    <a:pt x="2485" y="3460"/>
                  </a:cubicBezTo>
                  <a:cubicBezTo>
                    <a:pt x="2577" y="3486"/>
                    <a:pt x="2597" y="3530"/>
                    <a:pt x="2594" y="3620"/>
                  </a:cubicBezTo>
                  <a:cubicBezTo>
                    <a:pt x="2591" y="4113"/>
                    <a:pt x="2594" y="4605"/>
                    <a:pt x="2597" y="5095"/>
                  </a:cubicBezTo>
                  <a:cubicBezTo>
                    <a:pt x="2597" y="5205"/>
                    <a:pt x="2614" y="5315"/>
                    <a:pt x="2631" y="5424"/>
                  </a:cubicBezTo>
                  <a:cubicBezTo>
                    <a:pt x="2637" y="5460"/>
                    <a:pt x="2650" y="5524"/>
                    <a:pt x="2691" y="5524"/>
                  </a:cubicBezTo>
                  <a:cubicBezTo>
                    <a:pt x="2692" y="5524"/>
                    <a:pt x="2693" y="5524"/>
                    <a:pt x="2694" y="5524"/>
                  </a:cubicBezTo>
                  <a:cubicBezTo>
                    <a:pt x="2734" y="5521"/>
                    <a:pt x="2754" y="5452"/>
                    <a:pt x="2754" y="5415"/>
                  </a:cubicBezTo>
                  <a:cubicBezTo>
                    <a:pt x="2771" y="5135"/>
                    <a:pt x="2788" y="4855"/>
                    <a:pt x="2794" y="4572"/>
                  </a:cubicBezTo>
                  <a:cubicBezTo>
                    <a:pt x="2801" y="4273"/>
                    <a:pt x="2797" y="3973"/>
                    <a:pt x="2801" y="3669"/>
                  </a:cubicBezTo>
                  <a:lnTo>
                    <a:pt x="2801" y="3553"/>
                  </a:lnTo>
                  <a:cubicBezTo>
                    <a:pt x="2910" y="3572"/>
                    <a:pt x="3016" y="3581"/>
                    <a:pt x="3121" y="3581"/>
                  </a:cubicBezTo>
                  <a:cubicBezTo>
                    <a:pt x="3412" y="3581"/>
                    <a:pt x="3690" y="3511"/>
                    <a:pt x="3966" y="3377"/>
                  </a:cubicBezTo>
                  <a:lnTo>
                    <a:pt x="3966" y="3377"/>
                  </a:lnTo>
                  <a:cubicBezTo>
                    <a:pt x="3953" y="3577"/>
                    <a:pt x="3940" y="3760"/>
                    <a:pt x="3933" y="3943"/>
                  </a:cubicBezTo>
                  <a:cubicBezTo>
                    <a:pt x="3923" y="4226"/>
                    <a:pt x="3913" y="4509"/>
                    <a:pt x="3907" y="4795"/>
                  </a:cubicBezTo>
                  <a:cubicBezTo>
                    <a:pt x="3903" y="4862"/>
                    <a:pt x="3896" y="5105"/>
                    <a:pt x="3966" y="5108"/>
                  </a:cubicBezTo>
                  <a:cubicBezTo>
                    <a:pt x="4040" y="5108"/>
                    <a:pt x="4113" y="4236"/>
                    <a:pt x="4146" y="3860"/>
                  </a:cubicBezTo>
                  <a:cubicBezTo>
                    <a:pt x="4160" y="3683"/>
                    <a:pt x="4166" y="3503"/>
                    <a:pt x="4183" y="3327"/>
                  </a:cubicBezTo>
                  <a:cubicBezTo>
                    <a:pt x="4186" y="3300"/>
                    <a:pt x="4203" y="3257"/>
                    <a:pt x="4226" y="3250"/>
                  </a:cubicBezTo>
                  <a:cubicBezTo>
                    <a:pt x="4456" y="3163"/>
                    <a:pt x="4689" y="3080"/>
                    <a:pt x="4922" y="3007"/>
                  </a:cubicBezTo>
                  <a:cubicBezTo>
                    <a:pt x="4938" y="3002"/>
                    <a:pt x="4954" y="3001"/>
                    <a:pt x="4971" y="3001"/>
                  </a:cubicBezTo>
                  <a:close/>
                  <a:moveTo>
                    <a:pt x="1066" y="7086"/>
                  </a:moveTo>
                  <a:lnTo>
                    <a:pt x="1066" y="7086"/>
                  </a:lnTo>
                  <a:cubicBezTo>
                    <a:pt x="1734" y="7470"/>
                    <a:pt x="2406" y="7690"/>
                    <a:pt x="3094" y="7690"/>
                  </a:cubicBezTo>
                  <a:cubicBezTo>
                    <a:pt x="3606" y="7690"/>
                    <a:pt x="4127" y="7568"/>
                    <a:pt x="4663" y="7302"/>
                  </a:cubicBezTo>
                  <a:lnTo>
                    <a:pt x="4663" y="7302"/>
                  </a:lnTo>
                  <a:cubicBezTo>
                    <a:pt x="4626" y="7396"/>
                    <a:pt x="4603" y="7486"/>
                    <a:pt x="4559" y="7559"/>
                  </a:cubicBezTo>
                  <a:cubicBezTo>
                    <a:pt x="4529" y="7616"/>
                    <a:pt x="4469" y="7656"/>
                    <a:pt x="4420" y="7699"/>
                  </a:cubicBezTo>
                  <a:cubicBezTo>
                    <a:pt x="4380" y="7732"/>
                    <a:pt x="4332" y="7752"/>
                    <a:pt x="4293" y="7782"/>
                  </a:cubicBezTo>
                  <a:cubicBezTo>
                    <a:pt x="3942" y="8036"/>
                    <a:pt x="3559" y="8121"/>
                    <a:pt x="3160" y="8121"/>
                  </a:cubicBezTo>
                  <a:cubicBezTo>
                    <a:pt x="2999" y="8121"/>
                    <a:pt x="2836" y="8107"/>
                    <a:pt x="2671" y="8085"/>
                  </a:cubicBezTo>
                  <a:cubicBezTo>
                    <a:pt x="2155" y="8019"/>
                    <a:pt x="1692" y="7825"/>
                    <a:pt x="1296" y="7486"/>
                  </a:cubicBezTo>
                  <a:cubicBezTo>
                    <a:pt x="1176" y="7382"/>
                    <a:pt x="1106" y="7256"/>
                    <a:pt x="1066" y="7086"/>
                  </a:cubicBezTo>
                  <a:close/>
                  <a:moveTo>
                    <a:pt x="3094" y="0"/>
                  </a:moveTo>
                  <a:cubicBezTo>
                    <a:pt x="2677" y="37"/>
                    <a:pt x="2258" y="57"/>
                    <a:pt x="1845" y="107"/>
                  </a:cubicBezTo>
                  <a:cubicBezTo>
                    <a:pt x="1403" y="163"/>
                    <a:pt x="969" y="263"/>
                    <a:pt x="567" y="469"/>
                  </a:cubicBezTo>
                  <a:cubicBezTo>
                    <a:pt x="420" y="543"/>
                    <a:pt x="287" y="646"/>
                    <a:pt x="160" y="756"/>
                  </a:cubicBezTo>
                  <a:cubicBezTo>
                    <a:pt x="50" y="852"/>
                    <a:pt x="0" y="989"/>
                    <a:pt x="24" y="1146"/>
                  </a:cubicBezTo>
                  <a:cubicBezTo>
                    <a:pt x="47" y="1319"/>
                    <a:pt x="70" y="1496"/>
                    <a:pt x="94" y="1671"/>
                  </a:cubicBezTo>
                  <a:cubicBezTo>
                    <a:pt x="224" y="2634"/>
                    <a:pt x="353" y="3600"/>
                    <a:pt x="480" y="4562"/>
                  </a:cubicBezTo>
                  <a:cubicBezTo>
                    <a:pt x="544" y="5028"/>
                    <a:pt x="593" y="5498"/>
                    <a:pt x="659" y="5964"/>
                  </a:cubicBezTo>
                  <a:cubicBezTo>
                    <a:pt x="716" y="6371"/>
                    <a:pt x="779" y="6777"/>
                    <a:pt x="853" y="7179"/>
                  </a:cubicBezTo>
                  <a:cubicBezTo>
                    <a:pt x="886" y="7356"/>
                    <a:pt x="966" y="7522"/>
                    <a:pt x="1103" y="7642"/>
                  </a:cubicBezTo>
                  <a:cubicBezTo>
                    <a:pt x="1316" y="7825"/>
                    <a:pt x="1543" y="7992"/>
                    <a:pt x="1802" y="8105"/>
                  </a:cubicBezTo>
                  <a:cubicBezTo>
                    <a:pt x="2231" y="8292"/>
                    <a:pt x="2675" y="8376"/>
                    <a:pt x="3133" y="8376"/>
                  </a:cubicBezTo>
                  <a:cubicBezTo>
                    <a:pt x="3212" y="8376"/>
                    <a:pt x="3291" y="8373"/>
                    <a:pt x="3370" y="8369"/>
                  </a:cubicBezTo>
                  <a:cubicBezTo>
                    <a:pt x="3550" y="8358"/>
                    <a:pt x="3743" y="8338"/>
                    <a:pt x="3907" y="8269"/>
                  </a:cubicBezTo>
                  <a:cubicBezTo>
                    <a:pt x="4143" y="8169"/>
                    <a:pt x="4360" y="8025"/>
                    <a:pt x="4575" y="7885"/>
                  </a:cubicBezTo>
                  <a:cubicBezTo>
                    <a:pt x="4735" y="7782"/>
                    <a:pt x="4842" y="7633"/>
                    <a:pt x="4872" y="7439"/>
                  </a:cubicBezTo>
                  <a:cubicBezTo>
                    <a:pt x="4919" y="7123"/>
                    <a:pt x="4969" y="6810"/>
                    <a:pt x="5005" y="6497"/>
                  </a:cubicBezTo>
                  <a:cubicBezTo>
                    <a:pt x="5069" y="5977"/>
                    <a:pt x="5119" y="5458"/>
                    <a:pt x="5188" y="4942"/>
                  </a:cubicBezTo>
                  <a:cubicBezTo>
                    <a:pt x="5268" y="4325"/>
                    <a:pt x="5368" y="3713"/>
                    <a:pt x="5455" y="3097"/>
                  </a:cubicBezTo>
                  <a:cubicBezTo>
                    <a:pt x="5522" y="2604"/>
                    <a:pt x="5578" y="2111"/>
                    <a:pt x="5651" y="1619"/>
                  </a:cubicBezTo>
                  <a:cubicBezTo>
                    <a:pt x="5678" y="1442"/>
                    <a:pt x="5734" y="1269"/>
                    <a:pt x="5781" y="1096"/>
                  </a:cubicBezTo>
                  <a:cubicBezTo>
                    <a:pt x="5841" y="876"/>
                    <a:pt x="5748" y="709"/>
                    <a:pt x="5588" y="572"/>
                  </a:cubicBezTo>
                  <a:cubicBezTo>
                    <a:pt x="5415" y="423"/>
                    <a:pt x="5202" y="337"/>
                    <a:pt x="4985" y="266"/>
                  </a:cubicBezTo>
                  <a:cubicBezTo>
                    <a:pt x="4369" y="70"/>
                    <a:pt x="3736" y="23"/>
                    <a:pt x="3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6"/>
            <p:cNvSpPr/>
            <p:nvPr/>
          </p:nvSpPr>
          <p:spPr>
            <a:xfrm>
              <a:off x="9821933" y="2741416"/>
              <a:ext cx="37618" cy="171524"/>
            </a:xfrm>
            <a:custGeom>
              <a:avLst/>
              <a:gdLst/>
              <a:ahLst/>
              <a:cxnLst/>
              <a:rect l="l" t="t" r="r" b="b"/>
              <a:pathLst>
                <a:path w="334" h="1523" extrusionOk="0">
                  <a:moveTo>
                    <a:pt x="77" y="0"/>
                  </a:moveTo>
                  <a:cubicBezTo>
                    <a:pt x="76" y="0"/>
                    <a:pt x="75" y="0"/>
                    <a:pt x="74" y="0"/>
                  </a:cubicBezTo>
                  <a:cubicBezTo>
                    <a:pt x="0" y="7"/>
                    <a:pt x="24" y="440"/>
                    <a:pt x="40" y="600"/>
                  </a:cubicBezTo>
                  <a:cubicBezTo>
                    <a:pt x="74" y="866"/>
                    <a:pt x="124" y="1129"/>
                    <a:pt x="177" y="1388"/>
                  </a:cubicBezTo>
                  <a:cubicBezTo>
                    <a:pt x="186" y="1437"/>
                    <a:pt x="228" y="1522"/>
                    <a:pt x="272" y="1522"/>
                  </a:cubicBezTo>
                  <a:cubicBezTo>
                    <a:pt x="274" y="1522"/>
                    <a:pt x="275" y="1522"/>
                    <a:pt x="277" y="1522"/>
                  </a:cubicBezTo>
                  <a:cubicBezTo>
                    <a:pt x="323" y="1512"/>
                    <a:pt x="334" y="1412"/>
                    <a:pt x="326" y="1362"/>
                  </a:cubicBezTo>
                  <a:cubicBezTo>
                    <a:pt x="283" y="969"/>
                    <a:pt x="234" y="576"/>
                    <a:pt x="180" y="186"/>
                  </a:cubicBezTo>
                  <a:cubicBezTo>
                    <a:pt x="171" y="121"/>
                    <a:pt x="144" y="0"/>
                    <a:pt x="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6"/>
            <p:cNvSpPr/>
            <p:nvPr/>
          </p:nvSpPr>
          <p:spPr>
            <a:xfrm>
              <a:off x="9974652" y="2821261"/>
              <a:ext cx="19598" cy="118591"/>
            </a:xfrm>
            <a:custGeom>
              <a:avLst/>
              <a:gdLst/>
              <a:ahLst/>
              <a:cxnLst/>
              <a:rect l="l" t="t" r="r" b="b"/>
              <a:pathLst>
                <a:path w="174" h="1053" extrusionOk="0">
                  <a:moveTo>
                    <a:pt x="101" y="0"/>
                  </a:moveTo>
                  <a:cubicBezTo>
                    <a:pt x="68" y="0"/>
                    <a:pt x="29" y="101"/>
                    <a:pt x="29" y="154"/>
                  </a:cubicBezTo>
                  <a:cubicBezTo>
                    <a:pt x="17" y="404"/>
                    <a:pt x="13" y="656"/>
                    <a:pt x="9" y="910"/>
                  </a:cubicBezTo>
                  <a:cubicBezTo>
                    <a:pt x="9" y="965"/>
                    <a:pt x="0" y="1053"/>
                    <a:pt x="82" y="1053"/>
                  </a:cubicBezTo>
                  <a:cubicBezTo>
                    <a:pt x="83" y="1053"/>
                    <a:pt x="85" y="1053"/>
                    <a:pt x="86" y="1053"/>
                  </a:cubicBezTo>
                  <a:cubicBezTo>
                    <a:pt x="117" y="1053"/>
                    <a:pt x="166" y="959"/>
                    <a:pt x="166" y="906"/>
                  </a:cubicBezTo>
                  <a:cubicBezTo>
                    <a:pt x="173" y="670"/>
                    <a:pt x="173" y="433"/>
                    <a:pt x="163" y="197"/>
                  </a:cubicBezTo>
                  <a:cubicBezTo>
                    <a:pt x="163" y="130"/>
                    <a:pt x="133" y="0"/>
                    <a:pt x="103" y="0"/>
                  </a:cubicBezTo>
                  <a:cubicBezTo>
                    <a:pt x="102" y="0"/>
                    <a:pt x="102" y="0"/>
                    <a:pt x="1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6"/>
            <p:cNvSpPr/>
            <p:nvPr/>
          </p:nvSpPr>
          <p:spPr>
            <a:xfrm>
              <a:off x="10103945" y="2779593"/>
              <a:ext cx="23427" cy="125011"/>
            </a:xfrm>
            <a:custGeom>
              <a:avLst/>
              <a:gdLst/>
              <a:ahLst/>
              <a:cxnLst/>
              <a:rect l="l" t="t" r="r" b="b"/>
              <a:pathLst>
                <a:path w="208" h="1110" extrusionOk="0">
                  <a:moveTo>
                    <a:pt x="189" y="1"/>
                  </a:moveTo>
                  <a:cubicBezTo>
                    <a:pt x="96" y="1"/>
                    <a:pt x="0" y="648"/>
                    <a:pt x="27" y="934"/>
                  </a:cubicBezTo>
                  <a:cubicBezTo>
                    <a:pt x="31" y="993"/>
                    <a:pt x="44" y="1109"/>
                    <a:pt x="87" y="1109"/>
                  </a:cubicBezTo>
                  <a:cubicBezTo>
                    <a:pt x="131" y="1109"/>
                    <a:pt x="160" y="997"/>
                    <a:pt x="164" y="940"/>
                  </a:cubicBezTo>
                  <a:cubicBezTo>
                    <a:pt x="184" y="654"/>
                    <a:pt x="194" y="367"/>
                    <a:pt x="207" y="78"/>
                  </a:cubicBezTo>
                  <a:cubicBezTo>
                    <a:pt x="207" y="54"/>
                    <a:pt x="207" y="1"/>
                    <a:pt x="191" y="1"/>
                  </a:cubicBezTo>
                  <a:cubicBezTo>
                    <a:pt x="190" y="1"/>
                    <a:pt x="190"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36"/>
          <p:cNvGrpSpPr/>
          <p:nvPr/>
        </p:nvGrpSpPr>
        <p:grpSpPr>
          <a:xfrm>
            <a:off x="1480338" y="1049445"/>
            <a:ext cx="2194464" cy="1195211"/>
            <a:chOff x="-4741099" y="3285395"/>
            <a:chExt cx="2194464" cy="1195211"/>
          </a:xfrm>
        </p:grpSpPr>
        <p:sp>
          <p:nvSpPr>
            <p:cNvPr id="329" name="Google Shape;329;p36"/>
            <p:cNvSpPr/>
            <p:nvPr/>
          </p:nvSpPr>
          <p:spPr>
            <a:xfrm>
              <a:off x="-4717875" y="3300136"/>
              <a:ext cx="2158722" cy="1159607"/>
            </a:xfrm>
            <a:custGeom>
              <a:avLst/>
              <a:gdLst/>
              <a:ahLst/>
              <a:cxnLst/>
              <a:rect l="l" t="t" r="r" b="b"/>
              <a:pathLst>
                <a:path w="15522" h="8338" extrusionOk="0">
                  <a:moveTo>
                    <a:pt x="7629" y="0"/>
                  </a:moveTo>
                  <a:cubicBezTo>
                    <a:pt x="2854" y="0"/>
                    <a:pt x="181" y="1625"/>
                    <a:pt x="7" y="2730"/>
                  </a:cubicBezTo>
                  <a:lnTo>
                    <a:pt x="7" y="2738"/>
                  </a:lnTo>
                  <a:cubicBezTo>
                    <a:pt x="1" y="2774"/>
                    <a:pt x="1" y="2807"/>
                    <a:pt x="1" y="2841"/>
                  </a:cubicBezTo>
                  <a:lnTo>
                    <a:pt x="1" y="2967"/>
                  </a:lnTo>
                  <a:cubicBezTo>
                    <a:pt x="10" y="4119"/>
                    <a:pt x="213" y="6400"/>
                    <a:pt x="2751" y="7579"/>
                  </a:cubicBezTo>
                  <a:cubicBezTo>
                    <a:pt x="4000" y="8161"/>
                    <a:pt x="5700" y="8337"/>
                    <a:pt x="7287" y="8337"/>
                  </a:cubicBezTo>
                  <a:cubicBezTo>
                    <a:pt x="9042" y="8337"/>
                    <a:pt x="10657" y="8121"/>
                    <a:pt x="11369" y="7999"/>
                  </a:cubicBezTo>
                  <a:cubicBezTo>
                    <a:pt x="12728" y="7765"/>
                    <a:pt x="14170" y="7319"/>
                    <a:pt x="14909" y="5671"/>
                  </a:cubicBezTo>
                  <a:cubicBezTo>
                    <a:pt x="15309" y="4776"/>
                    <a:pt x="15521" y="3963"/>
                    <a:pt x="15498" y="3277"/>
                  </a:cubicBezTo>
                  <a:cubicBezTo>
                    <a:pt x="15478" y="2701"/>
                    <a:pt x="15292" y="2214"/>
                    <a:pt x="14909" y="1842"/>
                  </a:cubicBezTo>
                  <a:cubicBezTo>
                    <a:pt x="14070" y="1023"/>
                    <a:pt x="11519" y="0"/>
                    <a:pt x="7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6"/>
            <p:cNvSpPr/>
            <p:nvPr/>
          </p:nvSpPr>
          <p:spPr>
            <a:xfrm>
              <a:off x="-4717875" y="3300136"/>
              <a:ext cx="2155384" cy="477444"/>
            </a:xfrm>
            <a:custGeom>
              <a:avLst/>
              <a:gdLst/>
              <a:ahLst/>
              <a:cxnLst/>
              <a:rect l="l" t="t" r="r" b="b"/>
              <a:pathLst>
                <a:path w="15498" h="3433" extrusionOk="0">
                  <a:moveTo>
                    <a:pt x="7629" y="0"/>
                  </a:moveTo>
                  <a:cubicBezTo>
                    <a:pt x="2854" y="0"/>
                    <a:pt x="181" y="1625"/>
                    <a:pt x="7" y="2730"/>
                  </a:cubicBezTo>
                  <a:lnTo>
                    <a:pt x="7" y="2738"/>
                  </a:lnTo>
                  <a:cubicBezTo>
                    <a:pt x="4" y="2804"/>
                    <a:pt x="1" y="2841"/>
                    <a:pt x="1" y="2841"/>
                  </a:cubicBezTo>
                  <a:lnTo>
                    <a:pt x="1" y="2967"/>
                  </a:lnTo>
                  <a:cubicBezTo>
                    <a:pt x="4" y="3080"/>
                    <a:pt x="10" y="3190"/>
                    <a:pt x="34" y="3307"/>
                  </a:cubicBezTo>
                  <a:cubicBezTo>
                    <a:pt x="197" y="2741"/>
                    <a:pt x="986" y="2058"/>
                    <a:pt x="2348" y="1532"/>
                  </a:cubicBezTo>
                  <a:cubicBezTo>
                    <a:pt x="2508" y="1425"/>
                    <a:pt x="2674" y="1339"/>
                    <a:pt x="2851" y="1269"/>
                  </a:cubicBezTo>
                  <a:cubicBezTo>
                    <a:pt x="3014" y="1202"/>
                    <a:pt x="3184" y="1152"/>
                    <a:pt x="3357" y="1115"/>
                  </a:cubicBezTo>
                  <a:cubicBezTo>
                    <a:pt x="3510" y="1083"/>
                    <a:pt x="3667" y="1059"/>
                    <a:pt x="3823" y="1059"/>
                  </a:cubicBezTo>
                  <a:cubicBezTo>
                    <a:pt x="3857" y="1059"/>
                    <a:pt x="3887" y="1059"/>
                    <a:pt x="3920" y="1063"/>
                  </a:cubicBezTo>
                  <a:cubicBezTo>
                    <a:pt x="4962" y="829"/>
                    <a:pt x="6201" y="683"/>
                    <a:pt x="7629" y="683"/>
                  </a:cubicBezTo>
                  <a:cubicBezTo>
                    <a:pt x="11519" y="683"/>
                    <a:pt x="14070" y="1705"/>
                    <a:pt x="14909" y="2524"/>
                  </a:cubicBezTo>
                  <a:cubicBezTo>
                    <a:pt x="15169" y="2778"/>
                    <a:pt x="15335" y="3084"/>
                    <a:pt x="15425" y="3433"/>
                  </a:cubicBezTo>
                  <a:cubicBezTo>
                    <a:pt x="15448" y="3380"/>
                    <a:pt x="15475" y="3330"/>
                    <a:pt x="15498" y="3277"/>
                  </a:cubicBezTo>
                  <a:cubicBezTo>
                    <a:pt x="15478" y="2701"/>
                    <a:pt x="15292" y="2214"/>
                    <a:pt x="14909" y="1842"/>
                  </a:cubicBezTo>
                  <a:cubicBezTo>
                    <a:pt x="14070" y="1023"/>
                    <a:pt x="11519" y="0"/>
                    <a:pt x="7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6"/>
            <p:cNvSpPr/>
            <p:nvPr/>
          </p:nvSpPr>
          <p:spPr>
            <a:xfrm>
              <a:off x="-4713286" y="3394980"/>
              <a:ext cx="2140781" cy="744468"/>
            </a:xfrm>
            <a:custGeom>
              <a:avLst/>
              <a:gdLst/>
              <a:ahLst/>
              <a:cxnLst/>
              <a:rect l="l" t="t" r="r" b="b"/>
              <a:pathLst>
                <a:path w="15393" h="5353" extrusionOk="0">
                  <a:moveTo>
                    <a:pt x="7596" y="1"/>
                  </a:moveTo>
                  <a:cubicBezTo>
                    <a:pt x="6168" y="1"/>
                    <a:pt x="4929" y="147"/>
                    <a:pt x="3887" y="381"/>
                  </a:cubicBezTo>
                  <a:cubicBezTo>
                    <a:pt x="3993" y="387"/>
                    <a:pt x="4096" y="407"/>
                    <a:pt x="4200" y="440"/>
                  </a:cubicBezTo>
                  <a:cubicBezTo>
                    <a:pt x="4244" y="457"/>
                    <a:pt x="4299" y="487"/>
                    <a:pt x="4296" y="537"/>
                  </a:cubicBezTo>
                  <a:cubicBezTo>
                    <a:pt x="4296" y="584"/>
                    <a:pt x="4244" y="610"/>
                    <a:pt x="4200" y="627"/>
                  </a:cubicBezTo>
                  <a:cubicBezTo>
                    <a:pt x="4033" y="693"/>
                    <a:pt x="3870" y="760"/>
                    <a:pt x="3707" y="830"/>
                  </a:cubicBezTo>
                  <a:cubicBezTo>
                    <a:pt x="4027" y="717"/>
                    <a:pt x="4353" y="620"/>
                    <a:pt x="4683" y="547"/>
                  </a:cubicBezTo>
                  <a:cubicBezTo>
                    <a:pt x="5052" y="464"/>
                    <a:pt x="5432" y="407"/>
                    <a:pt x="5808" y="353"/>
                  </a:cubicBezTo>
                  <a:cubicBezTo>
                    <a:pt x="6408" y="264"/>
                    <a:pt x="7010" y="178"/>
                    <a:pt x="7610" y="90"/>
                  </a:cubicBezTo>
                  <a:cubicBezTo>
                    <a:pt x="7813" y="61"/>
                    <a:pt x="8016" y="30"/>
                    <a:pt x="8220" y="30"/>
                  </a:cubicBezTo>
                  <a:cubicBezTo>
                    <a:pt x="8272" y="30"/>
                    <a:pt x="8329" y="34"/>
                    <a:pt x="8383" y="38"/>
                  </a:cubicBezTo>
                  <a:cubicBezTo>
                    <a:pt x="8642" y="61"/>
                    <a:pt x="8902" y="150"/>
                    <a:pt x="9085" y="333"/>
                  </a:cubicBezTo>
                  <a:cubicBezTo>
                    <a:pt x="9245" y="493"/>
                    <a:pt x="9334" y="713"/>
                    <a:pt x="9408" y="930"/>
                  </a:cubicBezTo>
                  <a:cubicBezTo>
                    <a:pt x="9465" y="1103"/>
                    <a:pt x="9518" y="1280"/>
                    <a:pt x="9561" y="1459"/>
                  </a:cubicBezTo>
                  <a:cubicBezTo>
                    <a:pt x="9638" y="1776"/>
                    <a:pt x="9691" y="2099"/>
                    <a:pt x="9724" y="2425"/>
                  </a:cubicBezTo>
                  <a:cubicBezTo>
                    <a:pt x="9734" y="2542"/>
                    <a:pt x="9771" y="2675"/>
                    <a:pt x="9771" y="2801"/>
                  </a:cubicBezTo>
                  <a:cubicBezTo>
                    <a:pt x="9771" y="2908"/>
                    <a:pt x="9744" y="3007"/>
                    <a:pt x="9658" y="3087"/>
                  </a:cubicBezTo>
                  <a:cubicBezTo>
                    <a:pt x="9551" y="3181"/>
                    <a:pt x="9402" y="3214"/>
                    <a:pt x="9262" y="3241"/>
                  </a:cubicBezTo>
                  <a:cubicBezTo>
                    <a:pt x="9254" y="3241"/>
                    <a:pt x="9248" y="3241"/>
                    <a:pt x="9242" y="3244"/>
                  </a:cubicBezTo>
                  <a:cubicBezTo>
                    <a:pt x="7573" y="3577"/>
                    <a:pt x="5918" y="4100"/>
                    <a:pt x="4224" y="4100"/>
                  </a:cubicBezTo>
                  <a:cubicBezTo>
                    <a:pt x="4124" y="4100"/>
                    <a:pt x="4024" y="4100"/>
                    <a:pt x="3924" y="4097"/>
                  </a:cubicBezTo>
                  <a:cubicBezTo>
                    <a:pt x="3834" y="4094"/>
                    <a:pt x="3737" y="4086"/>
                    <a:pt x="3647" y="4070"/>
                  </a:cubicBezTo>
                  <a:cubicBezTo>
                    <a:pt x="3527" y="4046"/>
                    <a:pt x="3414" y="4003"/>
                    <a:pt x="3324" y="3923"/>
                  </a:cubicBezTo>
                  <a:cubicBezTo>
                    <a:pt x="3197" y="3814"/>
                    <a:pt x="3137" y="3650"/>
                    <a:pt x="3081" y="3490"/>
                  </a:cubicBezTo>
                  <a:cubicBezTo>
                    <a:pt x="2925" y="3058"/>
                    <a:pt x="2768" y="2625"/>
                    <a:pt x="2612" y="2188"/>
                  </a:cubicBezTo>
                  <a:cubicBezTo>
                    <a:pt x="2588" y="2119"/>
                    <a:pt x="2561" y="2042"/>
                    <a:pt x="2541" y="1965"/>
                  </a:cubicBezTo>
                  <a:cubicBezTo>
                    <a:pt x="2535" y="1972"/>
                    <a:pt x="2528" y="1976"/>
                    <a:pt x="2521" y="1979"/>
                  </a:cubicBezTo>
                  <a:lnTo>
                    <a:pt x="2515" y="1979"/>
                  </a:lnTo>
                  <a:cubicBezTo>
                    <a:pt x="2505" y="1979"/>
                    <a:pt x="2492" y="1976"/>
                    <a:pt x="2481" y="1969"/>
                  </a:cubicBezTo>
                  <a:cubicBezTo>
                    <a:pt x="2378" y="1925"/>
                    <a:pt x="2292" y="1856"/>
                    <a:pt x="2195" y="1796"/>
                  </a:cubicBezTo>
                  <a:cubicBezTo>
                    <a:pt x="2075" y="1719"/>
                    <a:pt x="1856" y="1686"/>
                    <a:pt x="1762" y="1579"/>
                  </a:cubicBezTo>
                  <a:cubicBezTo>
                    <a:pt x="1662" y="1469"/>
                    <a:pt x="1769" y="1320"/>
                    <a:pt x="1852" y="1236"/>
                  </a:cubicBezTo>
                  <a:cubicBezTo>
                    <a:pt x="1992" y="1089"/>
                    <a:pt x="2149" y="960"/>
                    <a:pt x="2315" y="850"/>
                  </a:cubicBezTo>
                  <a:lnTo>
                    <a:pt x="2315" y="850"/>
                  </a:lnTo>
                  <a:cubicBezTo>
                    <a:pt x="953" y="1376"/>
                    <a:pt x="164" y="2059"/>
                    <a:pt x="1" y="2625"/>
                  </a:cubicBezTo>
                  <a:cubicBezTo>
                    <a:pt x="128" y="3370"/>
                    <a:pt x="740" y="4209"/>
                    <a:pt x="3544" y="4922"/>
                  </a:cubicBezTo>
                  <a:cubicBezTo>
                    <a:pt x="4799" y="5239"/>
                    <a:pt x="6134" y="5352"/>
                    <a:pt x="7364" y="5352"/>
                  </a:cubicBezTo>
                  <a:cubicBezTo>
                    <a:pt x="9465" y="5352"/>
                    <a:pt x="11252" y="5025"/>
                    <a:pt x="11802" y="4856"/>
                  </a:cubicBezTo>
                  <a:cubicBezTo>
                    <a:pt x="12645" y="4599"/>
                    <a:pt x="14676" y="4126"/>
                    <a:pt x="15392" y="2751"/>
                  </a:cubicBezTo>
                  <a:cubicBezTo>
                    <a:pt x="15302" y="2402"/>
                    <a:pt x="15136" y="2096"/>
                    <a:pt x="14876" y="1842"/>
                  </a:cubicBezTo>
                  <a:cubicBezTo>
                    <a:pt x="14037" y="1023"/>
                    <a:pt x="11486" y="1"/>
                    <a:pt x="7596" y="1"/>
                  </a:cubicBezTo>
                  <a:close/>
                </a:path>
              </a:pathLst>
            </a:custGeom>
            <a:solidFill>
              <a:schemeClr val="accent1">
                <a:alpha val="469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6"/>
            <p:cNvSpPr/>
            <p:nvPr/>
          </p:nvSpPr>
          <p:spPr>
            <a:xfrm>
              <a:off x="-4603840" y="4132730"/>
              <a:ext cx="268554" cy="221546"/>
            </a:xfrm>
            <a:custGeom>
              <a:avLst/>
              <a:gdLst/>
              <a:ahLst/>
              <a:cxnLst/>
              <a:rect l="l" t="t" r="r" b="b"/>
              <a:pathLst>
                <a:path w="1931" h="1593" extrusionOk="0">
                  <a:moveTo>
                    <a:pt x="0" y="0"/>
                  </a:moveTo>
                  <a:cubicBezTo>
                    <a:pt x="409" y="603"/>
                    <a:pt x="1019" y="1169"/>
                    <a:pt x="1931" y="1592"/>
                  </a:cubicBezTo>
                  <a:cubicBezTo>
                    <a:pt x="1019" y="1169"/>
                    <a:pt x="409" y="603"/>
                    <a:pt x="0" y="0"/>
                  </a:cubicBezTo>
                  <a:close/>
                </a:path>
              </a:pathLst>
            </a:custGeom>
            <a:solidFill>
              <a:srgbClr val="FFC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6"/>
            <p:cNvSpPr/>
            <p:nvPr/>
          </p:nvSpPr>
          <p:spPr>
            <a:xfrm>
              <a:off x="-4681300" y="3969743"/>
              <a:ext cx="2074443" cy="490100"/>
            </a:xfrm>
            <a:custGeom>
              <a:avLst/>
              <a:gdLst/>
              <a:ahLst/>
              <a:cxnLst/>
              <a:rect l="l" t="t" r="r" b="b"/>
              <a:pathLst>
                <a:path w="14916" h="3524" extrusionOk="0">
                  <a:moveTo>
                    <a:pt x="1" y="1"/>
                  </a:moveTo>
                  <a:lnTo>
                    <a:pt x="1" y="1"/>
                  </a:lnTo>
                  <a:cubicBezTo>
                    <a:pt x="121" y="390"/>
                    <a:pt x="300" y="786"/>
                    <a:pt x="557" y="1172"/>
                  </a:cubicBezTo>
                  <a:cubicBezTo>
                    <a:pt x="966" y="1775"/>
                    <a:pt x="1576" y="2341"/>
                    <a:pt x="2488" y="2764"/>
                  </a:cubicBezTo>
                  <a:cubicBezTo>
                    <a:pt x="3737" y="3347"/>
                    <a:pt x="5435" y="3523"/>
                    <a:pt x="7023" y="3523"/>
                  </a:cubicBezTo>
                  <a:cubicBezTo>
                    <a:pt x="8778" y="3523"/>
                    <a:pt x="10393" y="3307"/>
                    <a:pt x="11106" y="3184"/>
                  </a:cubicBezTo>
                  <a:cubicBezTo>
                    <a:pt x="12465" y="2950"/>
                    <a:pt x="13907" y="2504"/>
                    <a:pt x="14646" y="856"/>
                  </a:cubicBezTo>
                  <a:cubicBezTo>
                    <a:pt x="14749" y="626"/>
                    <a:pt x="14839" y="400"/>
                    <a:pt x="14915" y="180"/>
                  </a:cubicBezTo>
                  <a:lnTo>
                    <a:pt x="14915" y="180"/>
                  </a:lnTo>
                  <a:cubicBezTo>
                    <a:pt x="14133" y="1742"/>
                    <a:pt x="12658" y="2174"/>
                    <a:pt x="11269" y="2401"/>
                  </a:cubicBezTo>
                  <a:cubicBezTo>
                    <a:pt x="10527" y="2524"/>
                    <a:pt x="8835" y="2741"/>
                    <a:pt x="7003" y="2741"/>
                  </a:cubicBezTo>
                  <a:cubicBezTo>
                    <a:pt x="5345" y="2741"/>
                    <a:pt x="3567" y="2564"/>
                    <a:pt x="2262" y="1982"/>
                  </a:cubicBezTo>
                  <a:cubicBezTo>
                    <a:pt x="1106" y="1469"/>
                    <a:pt x="413" y="746"/>
                    <a:pt x="1" y="1"/>
                  </a:cubicBezTo>
                  <a:close/>
                </a:path>
              </a:pathLst>
            </a:custGeom>
            <a:solidFill>
              <a:schemeClr val="accent1">
                <a:alpha val="469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4482156" y="3447269"/>
              <a:ext cx="366880" cy="223076"/>
            </a:xfrm>
            <a:custGeom>
              <a:avLst/>
              <a:gdLst/>
              <a:ahLst/>
              <a:cxnLst/>
              <a:rect l="l" t="t" r="r" b="b"/>
              <a:pathLst>
                <a:path w="2638" h="1604" extrusionOk="0">
                  <a:moveTo>
                    <a:pt x="2130" y="1"/>
                  </a:moveTo>
                  <a:cubicBezTo>
                    <a:pt x="1974" y="1"/>
                    <a:pt x="1816" y="24"/>
                    <a:pt x="1662" y="57"/>
                  </a:cubicBezTo>
                  <a:cubicBezTo>
                    <a:pt x="1489" y="94"/>
                    <a:pt x="1319" y="144"/>
                    <a:pt x="1156" y="211"/>
                  </a:cubicBezTo>
                  <a:cubicBezTo>
                    <a:pt x="793" y="354"/>
                    <a:pt x="460" y="577"/>
                    <a:pt x="190" y="860"/>
                  </a:cubicBezTo>
                  <a:cubicBezTo>
                    <a:pt x="107" y="944"/>
                    <a:pt x="0" y="1093"/>
                    <a:pt x="100" y="1203"/>
                  </a:cubicBezTo>
                  <a:cubicBezTo>
                    <a:pt x="194" y="1310"/>
                    <a:pt x="413" y="1343"/>
                    <a:pt x="533" y="1420"/>
                  </a:cubicBezTo>
                  <a:cubicBezTo>
                    <a:pt x="630" y="1480"/>
                    <a:pt x="716" y="1549"/>
                    <a:pt x="819" y="1593"/>
                  </a:cubicBezTo>
                  <a:cubicBezTo>
                    <a:pt x="830" y="1598"/>
                    <a:pt x="842" y="1604"/>
                    <a:pt x="852" y="1604"/>
                  </a:cubicBezTo>
                  <a:cubicBezTo>
                    <a:pt x="855" y="1604"/>
                    <a:pt x="857" y="1603"/>
                    <a:pt x="859" y="1603"/>
                  </a:cubicBezTo>
                  <a:cubicBezTo>
                    <a:pt x="883" y="1596"/>
                    <a:pt x="896" y="1569"/>
                    <a:pt x="899" y="1543"/>
                  </a:cubicBezTo>
                  <a:cubicBezTo>
                    <a:pt x="933" y="1380"/>
                    <a:pt x="843" y="1196"/>
                    <a:pt x="919" y="1047"/>
                  </a:cubicBezTo>
                  <a:cubicBezTo>
                    <a:pt x="966" y="950"/>
                    <a:pt x="1069" y="896"/>
                    <a:pt x="1166" y="850"/>
                  </a:cubicBezTo>
                  <a:cubicBezTo>
                    <a:pt x="1615" y="637"/>
                    <a:pt x="2075" y="437"/>
                    <a:pt x="2538" y="251"/>
                  </a:cubicBezTo>
                  <a:cubicBezTo>
                    <a:pt x="2582" y="234"/>
                    <a:pt x="2634" y="208"/>
                    <a:pt x="2634" y="161"/>
                  </a:cubicBezTo>
                  <a:cubicBezTo>
                    <a:pt x="2637" y="111"/>
                    <a:pt x="2582" y="81"/>
                    <a:pt x="2538" y="64"/>
                  </a:cubicBezTo>
                  <a:cubicBezTo>
                    <a:pt x="2406" y="19"/>
                    <a:pt x="2269" y="1"/>
                    <a:pt x="21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4376048" y="3399291"/>
              <a:ext cx="1032354" cy="566313"/>
            </a:xfrm>
            <a:custGeom>
              <a:avLst/>
              <a:gdLst/>
              <a:ahLst/>
              <a:cxnLst/>
              <a:rect l="l" t="t" r="r" b="b"/>
              <a:pathLst>
                <a:path w="7423" h="4072" extrusionOk="0">
                  <a:moveTo>
                    <a:pt x="5805" y="1"/>
                  </a:moveTo>
                  <a:cubicBezTo>
                    <a:pt x="5598" y="1"/>
                    <a:pt x="5391" y="30"/>
                    <a:pt x="5185" y="59"/>
                  </a:cubicBezTo>
                  <a:cubicBezTo>
                    <a:pt x="4585" y="147"/>
                    <a:pt x="3983" y="233"/>
                    <a:pt x="3383" y="322"/>
                  </a:cubicBezTo>
                  <a:cubicBezTo>
                    <a:pt x="3007" y="376"/>
                    <a:pt x="2627" y="433"/>
                    <a:pt x="2258" y="516"/>
                  </a:cubicBezTo>
                  <a:cubicBezTo>
                    <a:pt x="1655" y="649"/>
                    <a:pt x="1072" y="859"/>
                    <a:pt x="509" y="1112"/>
                  </a:cubicBezTo>
                  <a:cubicBezTo>
                    <a:pt x="386" y="1166"/>
                    <a:pt x="263" y="1225"/>
                    <a:pt x="180" y="1332"/>
                  </a:cubicBezTo>
                  <a:cubicBezTo>
                    <a:pt x="0" y="1558"/>
                    <a:pt x="90" y="1888"/>
                    <a:pt x="187" y="2157"/>
                  </a:cubicBezTo>
                  <a:cubicBezTo>
                    <a:pt x="343" y="2594"/>
                    <a:pt x="500" y="3027"/>
                    <a:pt x="656" y="3459"/>
                  </a:cubicBezTo>
                  <a:cubicBezTo>
                    <a:pt x="712" y="3619"/>
                    <a:pt x="772" y="3783"/>
                    <a:pt x="899" y="3892"/>
                  </a:cubicBezTo>
                  <a:cubicBezTo>
                    <a:pt x="989" y="3972"/>
                    <a:pt x="1102" y="4015"/>
                    <a:pt x="1222" y="4039"/>
                  </a:cubicBezTo>
                  <a:cubicBezTo>
                    <a:pt x="1312" y="4055"/>
                    <a:pt x="1409" y="4063"/>
                    <a:pt x="1499" y="4066"/>
                  </a:cubicBezTo>
                  <a:cubicBezTo>
                    <a:pt x="1597" y="4069"/>
                    <a:pt x="1695" y="4071"/>
                    <a:pt x="1792" y="4071"/>
                  </a:cubicBezTo>
                  <a:cubicBezTo>
                    <a:pt x="3488" y="4071"/>
                    <a:pt x="5147" y="3547"/>
                    <a:pt x="6817" y="3213"/>
                  </a:cubicBezTo>
                  <a:cubicBezTo>
                    <a:pt x="6823" y="3210"/>
                    <a:pt x="6829" y="3210"/>
                    <a:pt x="6837" y="3210"/>
                  </a:cubicBezTo>
                  <a:cubicBezTo>
                    <a:pt x="6977" y="3183"/>
                    <a:pt x="7126" y="3150"/>
                    <a:pt x="7233" y="3056"/>
                  </a:cubicBezTo>
                  <a:cubicBezTo>
                    <a:pt x="7422" y="2887"/>
                    <a:pt x="7319" y="2607"/>
                    <a:pt x="7299" y="2394"/>
                  </a:cubicBezTo>
                  <a:cubicBezTo>
                    <a:pt x="7266" y="2068"/>
                    <a:pt x="7213" y="1745"/>
                    <a:pt x="7136" y="1428"/>
                  </a:cubicBezTo>
                  <a:cubicBezTo>
                    <a:pt x="7093" y="1249"/>
                    <a:pt x="7040" y="1072"/>
                    <a:pt x="6983" y="899"/>
                  </a:cubicBezTo>
                  <a:cubicBezTo>
                    <a:pt x="6909" y="682"/>
                    <a:pt x="6820" y="462"/>
                    <a:pt x="6660" y="302"/>
                  </a:cubicBezTo>
                  <a:cubicBezTo>
                    <a:pt x="6477" y="119"/>
                    <a:pt x="6217" y="30"/>
                    <a:pt x="5958" y="7"/>
                  </a:cubicBezTo>
                  <a:cubicBezTo>
                    <a:pt x="5907" y="3"/>
                    <a:pt x="5856" y="1"/>
                    <a:pt x="5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4365478" y="3399152"/>
              <a:ext cx="1011075" cy="561863"/>
            </a:xfrm>
            <a:custGeom>
              <a:avLst/>
              <a:gdLst/>
              <a:ahLst/>
              <a:cxnLst/>
              <a:rect l="l" t="t" r="r" b="b"/>
              <a:pathLst>
                <a:path w="7270" h="4040" extrusionOk="0">
                  <a:moveTo>
                    <a:pt x="5719" y="0"/>
                  </a:moveTo>
                  <a:cubicBezTo>
                    <a:pt x="5515" y="0"/>
                    <a:pt x="5312" y="31"/>
                    <a:pt x="5109" y="60"/>
                  </a:cubicBezTo>
                  <a:cubicBezTo>
                    <a:pt x="4509" y="148"/>
                    <a:pt x="3907" y="234"/>
                    <a:pt x="3307" y="323"/>
                  </a:cubicBezTo>
                  <a:cubicBezTo>
                    <a:pt x="2931" y="377"/>
                    <a:pt x="2551" y="434"/>
                    <a:pt x="2182" y="517"/>
                  </a:cubicBezTo>
                  <a:cubicBezTo>
                    <a:pt x="1852" y="590"/>
                    <a:pt x="1526" y="687"/>
                    <a:pt x="1206" y="800"/>
                  </a:cubicBezTo>
                  <a:cubicBezTo>
                    <a:pt x="943" y="893"/>
                    <a:pt x="687" y="999"/>
                    <a:pt x="433" y="1113"/>
                  </a:cubicBezTo>
                  <a:cubicBezTo>
                    <a:pt x="310" y="1167"/>
                    <a:pt x="187" y="1226"/>
                    <a:pt x="104" y="1333"/>
                  </a:cubicBezTo>
                  <a:cubicBezTo>
                    <a:pt x="27" y="1426"/>
                    <a:pt x="0" y="1539"/>
                    <a:pt x="0" y="1659"/>
                  </a:cubicBezTo>
                  <a:cubicBezTo>
                    <a:pt x="0" y="1822"/>
                    <a:pt x="54" y="2002"/>
                    <a:pt x="111" y="2158"/>
                  </a:cubicBezTo>
                  <a:cubicBezTo>
                    <a:pt x="267" y="2595"/>
                    <a:pt x="424" y="3028"/>
                    <a:pt x="580" y="3460"/>
                  </a:cubicBezTo>
                  <a:cubicBezTo>
                    <a:pt x="636" y="3620"/>
                    <a:pt x="696" y="3784"/>
                    <a:pt x="823" y="3893"/>
                  </a:cubicBezTo>
                  <a:cubicBezTo>
                    <a:pt x="913" y="3973"/>
                    <a:pt x="1026" y="4016"/>
                    <a:pt x="1146" y="4040"/>
                  </a:cubicBezTo>
                  <a:cubicBezTo>
                    <a:pt x="983" y="3451"/>
                    <a:pt x="859" y="2851"/>
                    <a:pt x="776" y="2245"/>
                  </a:cubicBezTo>
                  <a:cubicBezTo>
                    <a:pt x="753" y="2095"/>
                    <a:pt x="736" y="1929"/>
                    <a:pt x="810" y="1795"/>
                  </a:cubicBezTo>
                  <a:cubicBezTo>
                    <a:pt x="883" y="1659"/>
                    <a:pt x="1033" y="1582"/>
                    <a:pt x="1173" y="1522"/>
                  </a:cubicBezTo>
                  <a:cubicBezTo>
                    <a:pt x="2005" y="1170"/>
                    <a:pt x="2914" y="1056"/>
                    <a:pt x="3810" y="950"/>
                  </a:cubicBezTo>
                  <a:cubicBezTo>
                    <a:pt x="4266" y="893"/>
                    <a:pt x="4723" y="840"/>
                    <a:pt x="5179" y="787"/>
                  </a:cubicBezTo>
                  <a:cubicBezTo>
                    <a:pt x="5295" y="770"/>
                    <a:pt x="5422" y="757"/>
                    <a:pt x="5545" y="757"/>
                  </a:cubicBezTo>
                  <a:cubicBezTo>
                    <a:pt x="5774" y="757"/>
                    <a:pt x="5994" y="800"/>
                    <a:pt x="6154" y="953"/>
                  </a:cubicBezTo>
                  <a:cubicBezTo>
                    <a:pt x="6294" y="1083"/>
                    <a:pt x="6364" y="1273"/>
                    <a:pt x="6418" y="1456"/>
                  </a:cubicBezTo>
                  <a:cubicBezTo>
                    <a:pt x="6581" y="2006"/>
                    <a:pt x="6687" y="2571"/>
                    <a:pt x="6730" y="3141"/>
                  </a:cubicBezTo>
                  <a:cubicBezTo>
                    <a:pt x="6730" y="3164"/>
                    <a:pt x="6733" y="3191"/>
                    <a:pt x="6741" y="3214"/>
                  </a:cubicBezTo>
                  <a:cubicBezTo>
                    <a:pt x="6747" y="3211"/>
                    <a:pt x="6753" y="3211"/>
                    <a:pt x="6761" y="3211"/>
                  </a:cubicBezTo>
                  <a:cubicBezTo>
                    <a:pt x="6901" y="3184"/>
                    <a:pt x="7050" y="3151"/>
                    <a:pt x="7157" y="3057"/>
                  </a:cubicBezTo>
                  <a:cubicBezTo>
                    <a:pt x="7243" y="2977"/>
                    <a:pt x="7270" y="2878"/>
                    <a:pt x="7270" y="2771"/>
                  </a:cubicBezTo>
                  <a:cubicBezTo>
                    <a:pt x="7270" y="2645"/>
                    <a:pt x="7233" y="2512"/>
                    <a:pt x="7223" y="2395"/>
                  </a:cubicBezTo>
                  <a:cubicBezTo>
                    <a:pt x="7190" y="2069"/>
                    <a:pt x="7137" y="1746"/>
                    <a:pt x="7060" y="1429"/>
                  </a:cubicBezTo>
                  <a:cubicBezTo>
                    <a:pt x="7017" y="1250"/>
                    <a:pt x="6964" y="1073"/>
                    <a:pt x="6907" y="900"/>
                  </a:cubicBezTo>
                  <a:cubicBezTo>
                    <a:pt x="6833" y="683"/>
                    <a:pt x="6744" y="463"/>
                    <a:pt x="6584" y="303"/>
                  </a:cubicBezTo>
                  <a:cubicBezTo>
                    <a:pt x="6401" y="120"/>
                    <a:pt x="6141" y="31"/>
                    <a:pt x="5882" y="8"/>
                  </a:cubicBezTo>
                  <a:cubicBezTo>
                    <a:pt x="5828" y="4"/>
                    <a:pt x="5771" y="0"/>
                    <a:pt x="57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4616078" y="3606640"/>
              <a:ext cx="319316" cy="367158"/>
            </a:xfrm>
            <a:custGeom>
              <a:avLst/>
              <a:gdLst/>
              <a:ahLst/>
              <a:cxnLst/>
              <a:rect l="l" t="t" r="r" b="b"/>
              <a:pathLst>
                <a:path w="2296" h="2640" extrusionOk="0">
                  <a:moveTo>
                    <a:pt x="1061" y="0"/>
                  </a:moveTo>
                  <a:cubicBezTo>
                    <a:pt x="1058" y="0"/>
                    <a:pt x="1054" y="1"/>
                    <a:pt x="1050" y="1"/>
                  </a:cubicBezTo>
                  <a:cubicBezTo>
                    <a:pt x="834" y="4"/>
                    <a:pt x="640" y="120"/>
                    <a:pt x="457" y="237"/>
                  </a:cubicBezTo>
                  <a:cubicBezTo>
                    <a:pt x="328" y="320"/>
                    <a:pt x="194" y="410"/>
                    <a:pt x="111" y="540"/>
                  </a:cubicBezTo>
                  <a:cubicBezTo>
                    <a:pt x="24" y="677"/>
                    <a:pt x="1" y="849"/>
                    <a:pt x="18" y="1013"/>
                  </a:cubicBezTo>
                  <a:cubicBezTo>
                    <a:pt x="34" y="1176"/>
                    <a:pt x="88" y="1333"/>
                    <a:pt x="138" y="1489"/>
                  </a:cubicBezTo>
                  <a:cubicBezTo>
                    <a:pt x="211" y="1696"/>
                    <a:pt x="281" y="1908"/>
                    <a:pt x="377" y="2108"/>
                  </a:cubicBezTo>
                  <a:cubicBezTo>
                    <a:pt x="454" y="2265"/>
                    <a:pt x="500" y="2448"/>
                    <a:pt x="651" y="2555"/>
                  </a:cubicBezTo>
                  <a:cubicBezTo>
                    <a:pt x="730" y="2614"/>
                    <a:pt x="833" y="2640"/>
                    <a:pt x="933" y="2640"/>
                  </a:cubicBezTo>
                  <a:cubicBezTo>
                    <a:pt x="950" y="2640"/>
                    <a:pt x="967" y="2639"/>
                    <a:pt x="983" y="2638"/>
                  </a:cubicBezTo>
                  <a:cubicBezTo>
                    <a:pt x="1100" y="2632"/>
                    <a:pt x="1213" y="2592"/>
                    <a:pt x="1320" y="2544"/>
                  </a:cubicBezTo>
                  <a:cubicBezTo>
                    <a:pt x="1593" y="2425"/>
                    <a:pt x="1842" y="2245"/>
                    <a:pt x="2042" y="2025"/>
                  </a:cubicBezTo>
                  <a:cubicBezTo>
                    <a:pt x="2176" y="1875"/>
                    <a:pt x="2295" y="1696"/>
                    <a:pt x="2289" y="1493"/>
                  </a:cubicBezTo>
                  <a:cubicBezTo>
                    <a:pt x="2289" y="1389"/>
                    <a:pt x="2249" y="1286"/>
                    <a:pt x="2209" y="1186"/>
                  </a:cubicBezTo>
                  <a:cubicBezTo>
                    <a:pt x="2112" y="966"/>
                    <a:pt x="1996" y="753"/>
                    <a:pt x="1859" y="550"/>
                  </a:cubicBezTo>
                  <a:cubicBezTo>
                    <a:pt x="1762" y="410"/>
                    <a:pt x="1656" y="274"/>
                    <a:pt x="1519" y="170"/>
                  </a:cubicBezTo>
                  <a:cubicBezTo>
                    <a:pt x="1390" y="69"/>
                    <a:pt x="1227" y="0"/>
                    <a:pt x="10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p:nvPr/>
          </p:nvSpPr>
          <p:spPr>
            <a:xfrm>
              <a:off x="-4572828" y="3656843"/>
              <a:ext cx="152426" cy="82611"/>
            </a:xfrm>
            <a:custGeom>
              <a:avLst/>
              <a:gdLst/>
              <a:ahLst/>
              <a:cxnLst/>
              <a:rect l="l" t="t" r="r" b="b"/>
              <a:pathLst>
                <a:path w="1096" h="594" extrusionOk="0">
                  <a:moveTo>
                    <a:pt x="850" y="1"/>
                  </a:moveTo>
                  <a:cubicBezTo>
                    <a:pt x="560" y="1"/>
                    <a:pt x="268" y="151"/>
                    <a:pt x="106" y="396"/>
                  </a:cubicBezTo>
                  <a:cubicBezTo>
                    <a:pt x="70" y="448"/>
                    <a:pt x="0" y="559"/>
                    <a:pt x="97" y="585"/>
                  </a:cubicBezTo>
                  <a:cubicBezTo>
                    <a:pt x="117" y="591"/>
                    <a:pt x="139" y="594"/>
                    <a:pt x="163" y="594"/>
                  </a:cubicBezTo>
                  <a:cubicBezTo>
                    <a:pt x="231" y="594"/>
                    <a:pt x="309" y="574"/>
                    <a:pt x="366" y="562"/>
                  </a:cubicBezTo>
                  <a:cubicBezTo>
                    <a:pt x="556" y="522"/>
                    <a:pt x="736" y="448"/>
                    <a:pt x="896" y="345"/>
                  </a:cubicBezTo>
                  <a:cubicBezTo>
                    <a:pt x="959" y="302"/>
                    <a:pt x="1019" y="256"/>
                    <a:pt x="1056" y="193"/>
                  </a:cubicBezTo>
                  <a:cubicBezTo>
                    <a:pt x="1082" y="149"/>
                    <a:pt x="1096" y="93"/>
                    <a:pt x="1065" y="53"/>
                  </a:cubicBezTo>
                  <a:cubicBezTo>
                    <a:pt x="1042" y="22"/>
                    <a:pt x="1002" y="16"/>
                    <a:pt x="965" y="9"/>
                  </a:cubicBezTo>
                  <a:cubicBezTo>
                    <a:pt x="927" y="3"/>
                    <a:pt x="889" y="1"/>
                    <a:pt x="850" y="1"/>
                  </a:cubicBezTo>
                  <a:close/>
                </a:path>
              </a:pathLst>
            </a:custGeom>
            <a:solidFill>
              <a:srgbClr val="8CB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p:nvPr/>
          </p:nvSpPr>
          <p:spPr>
            <a:xfrm>
              <a:off x="-3964825" y="3440455"/>
              <a:ext cx="973108" cy="659772"/>
            </a:xfrm>
            <a:custGeom>
              <a:avLst/>
              <a:gdLst/>
              <a:ahLst/>
              <a:cxnLst/>
              <a:rect l="l" t="t" r="r" b="b"/>
              <a:pathLst>
                <a:path w="6997" h="4744" extrusionOk="0">
                  <a:moveTo>
                    <a:pt x="4975" y="1"/>
                  </a:moveTo>
                  <a:cubicBezTo>
                    <a:pt x="4875" y="1"/>
                    <a:pt x="4781" y="13"/>
                    <a:pt x="4732" y="46"/>
                  </a:cubicBezTo>
                  <a:cubicBezTo>
                    <a:pt x="4582" y="146"/>
                    <a:pt x="4505" y="320"/>
                    <a:pt x="4419" y="480"/>
                  </a:cubicBezTo>
                  <a:cubicBezTo>
                    <a:pt x="4129" y="1019"/>
                    <a:pt x="3657" y="1462"/>
                    <a:pt x="3093" y="1715"/>
                  </a:cubicBezTo>
                  <a:cubicBezTo>
                    <a:pt x="2564" y="1958"/>
                    <a:pt x="1965" y="2028"/>
                    <a:pt x="1425" y="2258"/>
                  </a:cubicBezTo>
                  <a:cubicBezTo>
                    <a:pt x="800" y="2524"/>
                    <a:pt x="250" y="3031"/>
                    <a:pt x="56" y="3679"/>
                  </a:cubicBezTo>
                  <a:cubicBezTo>
                    <a:pt x="24" y="3790"/>
                    <a:pt x="0" y="3913"/>
                    <a:pt x="64" y="4006"/>
                  </a:cubicBezTo>
                  <a:cubicBezTo>
                    <a:pt x="100" y="4059"/>
                    <a:pt x="160" y="4096"/>
                    <a:pt x="216" y="4126"/>
                  </a:cubicBezTo>
                  <a:cubicBezTo>
                    <a:pt x="323" y="4186"/>
                    <a:pt x="426" y="4239"/>
                    <a:pt x="536" y="4286"/>
                  </a:cubicBezTo>
                  <a:cubicBezTo>
                    <a:pt x="1132" y="4549"/>
                    <a:pt x="1788" y="4672"/>
                    <a:pt x="2438" y="4722"/>
                  </a:cubicBezTo>
                  <a:cubicBezTo>
                    <a:pt x="2606" y="4735"/>
                    <a:pt x="2775" y="4743"/>
                    <a:pt x="2944" y="4743"/>
                  </a:cubicBezTo>
                  <a:cubicBezTo>
                    <a:pt x="3239" y="4743"/>
                    <a:pt x="3533" y="4717"/>
                    <a:pt x="3820" y="4646"/>
                  </a:cubicBezTo>
                  <a:cubicBezTo>
                    <a:pt x="4342" y="4515"/>
                    <a:pt x="4816" y="4233"/>
                    <a:pt x="5278" y="3946"/>
                  </a:cubicBezTo>
                  <a:cubicBezTo>
                    <a:pt x="5691" y="3693"/>
                    <a:pt x="6104" y="3427"/>
                    <a:pt x="6434" y="3070"/>
                  </a:cubicBezTo>
                  <a:cubicBezTo>
                    <a:pt x="6630" y="2857"/>
                    <a:pt x="6797" y="2601"/>
                    <a:pt x="6893" y="2328"/>
                  </a:cubicBezTo>
                  <a:cubicBezTo>
                    <a:pt x="6960" y="2148"/>
                    <a:pt x="6997" y="1955"/>
                    <a:pt x="6989" y="1761"/>
                  </a:cubicBezTo>
                  <a:cubicBezTo>
                    <a:pt x="6986" y="1592"/>
                    <a:pt x="6953" y="1419"/>
                    <a:pt x="6866" y="1272"/>
                  </a:cubicBezTo>
                  <a:cubicBezTo>
                    <a:pt x="6794" y="1145"/>
                    <a:pt x="6706" y="1002"/>
                    <a:pt x="6597" y="905"/>
                  </a:cubicBezTo>
                  <a:cubicBezTo>
                    <a:pt x="6150" y="506"/>
                    <a:pt x="5858" y="243"/>
                    <a:pt x="5291" y="43"/>
                  </a:cubicBezTo>
                  <a:cubicBezTo>
                    <a:pt x="5224" y="19"/>
                    <a:pt x="5095" y="1"/>
                    <a:pt x="4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6"/>
            <p:cNvSpPr/>
            <p:nvPr/>
          </p:nvSpPr>
          <p:spPr>
            <a:xfrm>
              <a:off x="-4503850" y="3732634"/>
              <a:ext cx="1005929" cy="416947"/>
            </a:xfrm>
            <a:custGeom>
              <a:avLst/>
              <a:gdLst/>
              <a:ahLst/>
              <a:cxnLst/>
              <a:rect l="l" t="t" r="r" b="b"/>
              <a:pathLst>
                <a:path w="7233" h="2998" extrusionOk="0">
                  <a:moveTo>
                    <a:pt x="1554" y="0"/>
                  </a:moveTo>
                  <a:cubicBezTo>
                    <a:pt x="1383" y="0"/>
                    <a:pt x="1213" y="79"/>
                    <a:pt x="1062" y="167"/>
                  </a:cubicBezTo>
                  <a:cubicBezTo>
                    <a:pt x="776" y="340"/>
                    <a:pt x="523" y="559"/>
                    <a:pt x="310" y="816"/>
                  </a:cubicBezTo>
                  <a:cubicBezTo>
                    <a:pt x="183" y="969"/>
                    <a:pt x="70" y="1142"/>
                    <a:pt x="36" y="1339"/>
                  </a:cubicBezTo>
                  <a:cubicBezTo>
                    <a:pt x="0" y="1535"/>
                    <a:pt x="33" y="1878"/>
                    <a:pt x="503" y="2081"/>
                  </a:cubicBezTo>
                  <a:cubicBezTo>
                    <a:pt x="569" y="2108"/>
                    <a:pt x="640" y="2125"/>
                    <a:pt x="706" y="2148"/>
                  </a:cubicBezTo>
                  <a:cubicBezTo>
                    <a:pt x="1232" y="2318"/>
                    <a:pt x="1768" y="2454"/>
                    <a:pt x="2304" y="2591"/>
                  </a:cubicBezTo>
                  <a:cubicBezTo>
                    <a:pt x="2554" y="2654"/>
                    <a:pt x="2807" y="2721"/>
                    <a:pt x="3064" y="2764"/>
                  </a:cubicBezTo>
                  <a:cubicBezTo>
                    <a:pt x="3367" y="2820"/>
                    <a:pt x="3677" y="2848"/>
                    <a:pt x="3986" y="2877"/>
                  </a:cubicBezTo>
                  <a:cubicBezTo>
                    <a:pt x="4603" y="2938"/>
                    <a:pt x="5223" y="2997"/>
                    <a:pt x="5842" y="2997"/>
                  </a:cubicBezTo>
                  <a:cubicBezTo>
                    <a:pt x="6069" y="2997"/>
                    <a:pt x="6295" y="2989"/>
                    <a:pt x="6520" y="2971"/>
                  </a:cubicBezTo>
                  <a:cubicBezTo>
                    <a:pt x="6737" y="2954"/>
                    <a:pt x="6956" y="2928"/>
                    <a:pt x="7176" y="2928"/>
                  </a:cubicBezTo>
                  <a:lnTo>
                    <a:pt x="7233" y="2920"/>
                  </a:lnTo>
                  <a:cubicBezTo>
                    <a:pt x="7226" y="2777"/>
                    <a:pt x="7223" y="2634"/>
                    <a:pt x="7216" y="2491"/>
                  </a:cubicBezTo>
                  <a:cubicBezTo>
                    <a:pt x="7216" y="2478"/>
                    <a:pt x="7213" y="2465"/>
                    <a:pt x="7213" y="2451"/>
                  </a:cubicBezTo>
                  <a:cubicBezTo>
                    <a:pt x="7209" y="2405"/>
                    <a:pt x="7203" y="2361"/>
                    <a:pt x="7179" y="2321"/>
                  </a:cubicBezTo>
                  <a:cubicBezTo>
                    <a:pt x="7139" y="2241"/>
                    <a:pt x="7049" y="2205"/>
                    <a:pt x="6963" y="2178"/>
                  </a:cubicBezTo>
                  <a:cubicBezTo>
                    <a:pt x="6793" y="2125"/>
                    <a:pt x="6620" y="2098"/>
                    <a:pt x="6443" y="2068"/>
                  </a:cubicBezTo>
                  <a:cubicBezTo>
                    <a:pt x="4848" y="1795"/>
                    <a:pt x="3317" y="1149"/>
                    <a:pt x="2005" y="197"/>
                  </a:cubicBezTo>
                  <a:cubicBezTo>
                    <a:pt x="1905" y="123"/>
                    <a:pt x="1805" y="47"/>
                    <a:pt x="1685" y="17"/>
                  </a:cubicBezTo>
                  <a:cubicBezTo>
                    <a:pt x="1642" y="5"/>
                    <a:pt x="1598" y="0"/>
                    <a:pt x="1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6"/>
            <p:cNvSpPr/>
            <p:nvPr/>
          </p:nvSpPr>
          <p:spPr>
            <a:xfrm>
              <a:off x="-3446243" y="3399430"/>
              <a:ext cx="133512" cy="151870"/>
            </a:xfrm>
            <a:custGeom>
              <a:avLst/>
              <a:gdLst/>
              <a:ahLst/>
              <a:cxnLst/>
              <a:rect l="l" t="t" r="r" b="b"/>
              <a:pathLst>
                <a:path w="960" h="1092" extrusionOk="0">
                  <a:moveTo>
                    <a:pt x="437" y="0"/>
                  </a:moveTo>
                  <a:cubicBezTo>
                    <a:pt x="423" y="0"/>
                    <a:pt x="408" y="1"/>
                    <a:pt x="394" y="2"/>
                  </a:cubicBezTo>
                  <a:cubicBezTo>
                    <a:pt x="291" y="9"/>
                    <a:pt x="20" y="69"/>
                    <a:pt x="8" y="198"/>
                  </a:cubicBezTo>
                  <a:cubicBezTo>
                    <a:pt x="0" y="269"/>
                    <a:pt x="54" y="361"/>
                    <a:pt x="74" y="425"/>
                  </a:cubicBezTo>
                  <a:cubicBezTo>
                    <a:pt x="108" y="521"/>
                    <a:pt x="140" y="618"/>
                    <a:pt x="171" y="715"/>
                  </a:cubicBezTo>
                  <a:cubicBezTo>
                    <a:pt x="211" y="834"/>
                    <a:pt x="251" y="958"/>
                    <a:pt x="334" y="1051"/>
                  </a:cubicBezTo>
                  <a:cubicBezTo>
                    <a:pt x="350" y="1071"/>
                    <a:pt x="370" y="1088"/>
                    <a:pt x="394" y="1091"/>
                  </a:cubicBezTo>
                  <a:cubicBezTo>
                    <a:pt x="396" y="1091"/>
                    <a:pt x="398" y="1092"/>
                    <a:pt x="401" y="1092"/>
                  </a:cubicBezTo>
                  <a:cubicBezTo>
                    <a:pt x="416" y="1092"/>
                    <a:pt x="432" y="1084"/>
                    <a:pt x="443" y="1077"/>
                  </a:cubicBezTo>
                  <a:cubicBezTo>
                    <a:pt x="527" y="1034"/>
                    <a:pt x="583" y="954"/>
                    <a:pt x="637" y="878"/>
                  </a:cubicBezTo>
                  <a:cubicBezTo>
                    <a:pt x="716" y="758"/>
                    <a:pt x="796" y="638"/>
                    <a:pt x="880" y="521"/>
                  </a:cubicBezTo>
                  <a:cubicBezTo>
                    <a:pt x="919" y="461"/>
                    <a:pt x="959" y="398"/>
                    <a:pt x="959" y="329"/>
                  </a:cubicBezTo>
                  <a:cubicBezTo>
                    <a:pt x="956" y="241"/>
                    <a:pt x="893" y="169"/>
                    <a:pt x="823" y="118"/>
                  </a:cubicBezTo>
                  <a:cubicBezTo>
                    <a:pt x="712" y="40"/>
                    <a:pt x="573" y="0"/>
                    <a:pt x="437" y="0"/>
                  </a:cubicBezTo>
                  <a:close/>
                </a:path>
              </a:pathLst>
            </a:custGeom>
            <a:solidFill>
              <a:srgbClr val="8CB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a:off x="-3106780" y="3292626"/>
              <a:ext cx="285799" cy="378840"/>
            </a:xfrm>
            <a:custGeom>
              <a:avLst/>
              <a:gdLst/>
              <a:ahLst/>
              <a:cxnLst/>
              <a:rect l="l" t="t" r="r" b="b"/>
              <a:pathLst>
                <a:path w="2055" h="2724" extrusionOk="0">
                  <a:moveTo>
                    <a:pt x="1242" y="0"/>
                  </a:moveTo>
                  <a:cubicBezTo>
                    <a:pt x="1135" y="0"/>
                    <a:pt x="1027" y="20"/>
                    <a:pt x="923" y="47"/>
                  </a:cubicBezTo>
                  <a:cubicBezTo>
                    <a:pt x="716" y="104"/>
                    <a:pt x="516" y="194"/>
                    <a:pt x="364" y="344"/>
                  </a:cubicBezTo>
                  <a:cubicBezTo>
                    <a:pt x="0" y="700"/>
                    <a:pt x="130" y="1306"/>
                    <a:pt x="234" y="1745"/>
                  </a:cubicBezTo>
                  <a:cubicBezTo>
                    <a:pt x="284" y="1968"/>
                    <a:pt x="357" y="2188"/>
                    <a:pt x="496" y="2368"/>
                  </a:cubicBezTo>
                  <a:cubicBezTo>
                    <a:pt x="675" y="2597"/>
                    <a:pt x="966" y="2723"/>
                    <a:pt x="1254" y="2723"/>
                  </a:cubicBezTo>
                  <a:cubicBezTo>
                    <a:pt x="1387" y="2723"/>
                    <a:pt x="1518" y="2697"/>
                    <a:pt x="1638" y="2641"/>
                  </a:cubicBezTo>
                  <a:cubicBezTo>
                    <a:pt x="1702" y="2612"/>
                    <a:pt x="1762" y="2575"/>
                    <a:pt x="1812" y="2528"/>
                  </a:cubicBezTo>
                  <a:cubicBezTo>
                    <a:pt x="1869" y="2472"/>
                    <a:pt x="1909" y="2398"/>
                    <a:pt x="1938" y="2325"/>
                  </a:cubicBezTo>
                  <a:cubicBezTo>
                    <a:pt x="2015" y="2132"/>
                    <a:pt x="2025" y="1922"/>
                    <a:pt x="2035" y="1716"/>
                  </a:cubicBezTo>
                  <a:cubicBezTo>
                    <a:pt x="2048" y="1363"/>
                    <a:pt x="2055" y="1000"/>
                    <a:pt x="1955" y="657"/>
                  </a:cubicBezTo>
                  <a:cubicBezTo>
                    <a:pt x="1882" y="397"/>
                    <a:pt x="1726" y="130"/>
                    <a:pt x="1469" y="38"/>
                  </a:cubicBezTo>
                  <a:cubicBezTo>
                    <a:pt x="1396" y="11"/>
                    <a:pt x="1319" y="0"/>
                    <a:pt x="1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a:off x="-3077159" y="3352842"/>
              <a:ext cx="221129" cy="89564"/>
            </a:xfrm>
            <a:custGeom>
              <a:avLst/>
              <a:gdLst/>
              <a:ahLst/>
              <a:cxnLst/>
              <a:rect l="l" t="t" r="r" b="b"/>
              <a:pathLst>
                <a:path w="1590" h="644" extrusionOk="0">
                  <a:moveTo>
                    <a:pt x="1109" y="1"/>
                  </a:moveTo>
                  <a:cubicBezTo>
                    <a:pt x="1026" y="1"/>
                    <a:pt x="944" y="10"/>
                    <a:pt x="863" y="27"/>
                  </a:cubicBezTo>
                  <a:cubicBezTo>
                    <a:pt x="660" y="71"/>
                    <a:pt x="470" y="161"/>
                    <a:pt x="294" y="267"/>
                  </a:cubicBezTo>
                  <a:cubicBezTo>
                    <a:pt x="140" y="361"/>
                    <a:pt x="1" y="477"/>
                    <a:pt x="234" y="570"/>
                  </a:cubicBezTo>
                  <a:cubicBezTo>
                    <a:pt x="365" y="620"/>
                    <a:pt x="508" y="644"/>
                    <a:pt x="649" y="644"/>
                  </a:cubicBezTo>
                  <a:cubicBezTo>
                    <a:pt x="659" y="644"/>
                    <a:pt x="668" y="644"/>
                    <a:pt x="677" y="644"/>
                  </a:cubicBezTo>
                  <a:cubicBezTo>
                    <a:pt x="976" y="636"/>
                    <a:pt x="1276" y="520"/>
                    <a:pt x="1493" y="310"/>
                  </a:cubicBezTo>
                  <a:cubicBezTo>
                    <a:pt x="1542" y="264"/>
                    <a:pt x="1589" y="190"/>
                    <a:pt x="1556" y="130"/>
                  </a:cubicBezTo>
                  <a:cubicBezTo>
                    <a:pt x="1539" y="101"/>
                    <a:pt x="1505" y="84"/>
                    <a:pt x="1476" y="71"/>
                  </a:cubicBezTo>
                  <a:cubicBezTo>
                    <a:pt x="1359" y="22"/>
                    <a:pt x="1234" y="1"/>
                    <a:pt x="1109" y="1"/>
                  </a:cubicBezTo>
                  <a:close/>
                </a:path>
              </a:pathLst>
            </a:custGeom>
            <a:solidFill>
              <a:srgbClr val="8CB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a:off x="-3586006" y="3562973"/>
              <a:ext cx="945710" cy="569790"/>
            </a:xfrm>
            <a:custGeom>
              <a:avLst/>
              <a:gdLst/>
              <a:ahLst/>
              <a:cxnLst/>
              <a:rect l="l" t="t" r="r" b="b"/>
              <a:pathLst>
                <a:path w="6800" h="4097" extrusionOk="0">
                  <a:moveTo>
                    <a:pt x="5335" y="0"/>
                  </a:moveTo>
                  <a:cubicBezTo>
                    <a:pt x="5191" y="0"/>
                    <a:pt x="5045" y="24"/>
                    <a:pt x="4901" y="44"/>
                  </a:cubicBezTo>
                  <a:cubicBezTo>
                    <a:pt x="4835" y="55"/>
                    <a:pt x="4769" y="64"/>
                    <a:pt x="4705" y="95"/>
                  </a:cubicBezTo>
                  <a:cubicBezTo>
                    <a:pt x="4629" y="135"/>
                    <a:pt x="4572" y="208"/>
                    <a:pt x="4535" y="284"/>
                  </a:cubicBezTo>
                  <a:cubicBezTo>
                    <a:pt x="4499" y="361"/>
                    <a:pt x="4442" y="458"/>
                    <a:pt x="4422" y="541"/>
                  </a:cubicBezTo>
                  <a:cubicBezTo>
                    <a:pt x="4299" y="444"/>
                    <a:pt x="4169" y="344"/>
                    <a:pt x="4013" y="331"/>
                  </a:cubicBezTo>
                  <a:cubicBezTo>
                    <a:pt x="3998" y="330"/>
                    <a:pt x="3983" y="329"/>
                    <a:pt x="3968" y="329"/>
                  </a:cubicBezTo>
                  <a:cubicBezTo>
                    <a:pt x="3831" y="329"/>
                    <a:pt x="3700" y="395"/>
                    <a:pt x="3576" y="458"/>
                  </a:cubicBezTo>
                  <a:cubicBezTo>
                    <a:pt x="3443" y="528"/>
                    <a:pt x="3300" y="601"/>
                    <a:pt x="3223" y="731"/>
                  </a:cubicBezTo>
                  <a:cubicBezTo>
                    <a:pt x="3174" y="808"/>
                    <a:pt x="3154" y="897"/>
                    <a:pt x="3137" y="987"/>
                  </a:cubicBezTo>
                  <a:cubicBezTo>
                    <a:pt x="3110" y="1123"/>
                    <a:pt x="3083" y="1237"/>
                    <a:pt x="3074" y="1374"/>
                  </a:cubicBezTo>
                  <a:cubicBezTo>
                    <a:pt x="2940" y="1250"/>
                    <a:pt x="2797" y="1117"/>
                    <a:pt x="2614" y="1097"/>
                  </a:cubicBezTo>
                  <a:cubicBezTo>
                    <a:pt x="2598" y="1095"/>
                    <a:pt x="2583" y="1095"/>
                    <a:pt x="2567" y="1095"/>
                  </a:cubicBezTo>
                  <a:cubicBezTo>
                    <a:pt x="2493" y="1095"/>
                    <a:pt x="2422" y="1111"/>
                    <a:pt x="2347" y="1131"/>
                  </a:cubicBezTo>
                  <a:cubicBezTo>
                    <a:pt x="2104" y="1194"/>
                    <a:pt x="1865" y="1283"/>
                    <a:pt x="1638" y="1400"/>
                  </a:cubicBezTo>
                  <a:cubicBezTo>
                    <a:pt x="1548" y="1447"/>
                    <a:pt x="1455" y="1500"/>
                    <a:pt x="1392" y="1580"/>
                  </a:cubicBezTo>
                  <a:cubicBezTo>
                    <a:pt x="1262" y="1743"/>
                    <a:pt x="1256" y="1953"/>
                    <a:pt x="1265" y="2162"/>
                  </a:cubicBezTo>
                  <a:cubicBezTo>
                    <a:pt x="1139" y="2093"/>
                    <a:pt x="1019" y="2010"/>
                    <a:pt x="886" y="1953"/>
                  </a:cubicBezTo>
                  <a:cubicBezTo>
                    <a:pt x="793" y="1913"/>
                    <a:pt x="691" y="1887"/>
                    <a:pt x="591" y="1887"/>
                  </a:cubicBezTo>
                  <a:cubicBezTo>
                    <a:pt x="548" y="1887"/>
                    <a:pt x="505" y="1892"/>
                    <a:pt x="463" y="1903"/>
                  </a:cubicBezTo>
                  <a:cubicBezTo>
                    <a:pt x="263" y="1956"/>
                    <a:pt x="123" y="2142"/>
                    <a:pt x="60" y="2339"/>
                  </a:cubicBezTo>
                  <a:cubicBezTo>
                    <a:pt x="0" y="2532"/>
                    <a:pt x="6" y="2746"/>
                    <a:pt x="14" y="2952"/>
                  </a:cubicBezTo>
                  <a:cubicBezTo>
                    <a:pt x="17" y="3058"/>
                    <a:pt x="20" y="3165"/>
                    <a:pt x="23" y="3272"/>
                  </a:cubicBezTo>
                  <a:cubicBezTo>
                    <a:pt x="26" y="3425"/>
                    <a:pt x="34" y="3581"/>
                    <a:pt x="37" y="3734"/>
                  </a:cubicBezTo>
                  <a:cubicBezTo>
                    <a:pt x="40" y="3834"/>
                    <a:pt x="43" y="3934"/>
                    <a:pt x="46" y="4037"/>
                  </a:cubicBezTo>
                  <a:cubicBezTo>
                    <a:pt x="47" y="4053"/>
                    <a:pt x="52" y="4057"/>
                    <a:pt x="58" y="4057"/>
                  </a:cubicBezTo>
                  <a:cubicBezTo>
                    <a:pt x="65" y="4057"/>
                    <a:pt x="74" y="4052"/>
                    <a:pt x="83" y="4052"/>
                  </a:cubicBezTo>
                  <a:cubicBezTo>
                    <a:pt x="90" y="4052"/>
                    <a:pt x="97" y="4056"/>
                    <a:pt x="103" y="4068"/>
                  </a:cubicBezTo>
                  <a:cubicBezTo>
                    <a:pt x="326" y="4087"/>
                    <a:pt x="550" y="4096"/>
                    <a:pt x="775" y="4096"/>
                  </a:cubicBezTo>
                  <a:cubicBezTo>
                    <a:pt x="1733" y="4096"/>
                    <a:pt x="2696" y="3928"/>
                    <a:pt x="3616" y="3671"/>
                  </a:cubicBezTo>
                  <a:cubicBezTo>
                    <a:pt x="4752" y="3358"/>
                    <a:pt x="5821" y="2906"/>
                    <a:pt x="6707" y="2126"/>
                  </a:cubicBezTo>
                  <a:cubicBezTo>
                    <a:pt x="6747" y="2090"/>
                    <a:pt x="6790" y="2050"/>
                    <a:pt x="6796" y="1993"/>
                  </a:cubicBezTo>
                  <a:cubicBezTo>
                    <a:pt x="6800" y="1950"/>
                    <a:pt x="6776" y="1910"/>
                    <a:pt x="6756" y="1873"/>
                  </a:cubicBezTo>
                  <a:cubicBezTo>
                    <a:pt x="6627" y="1640"/>
                    <a:pt x="6490" y="1413"/>
                    <a:pt x="6354" y="1187"/>
                  </a:cubicBezTo>
                  <a:cubicBezTo>
                    <a:pt x="6271" y="1043"/>
                    <a:pt x="6183" y="908"/>
                    <a:pt x="6097" y="768"/>
                  </a:cubicBezTo>
                  <a:cubicBezTo>
                    <a:pt x="6037" y="671"/>
                    <a:pt x="5974" y="574"/>
                    <a:pt x="5911" y="474"/>
                  </a:cubicBezTo>
                  <a:cubicBezTo>
                    <a:pt x="5781" y="271"/>
                    <a:pt x="5628" y="12"/>
                    <a:pt x="5384" y="1"/>
                  </a:cubicBezTo>
                  <a:cubicBezTo>
                    <a:pt x="5368" y="1"/>
                    <a:pt x="5351" y="0"/>
                    <a:pt x="5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a:off x="-4741099" y="3285395"/>
              <a:ext cx="2194464" cy="1195211"/>
            </a:xfrm>
            <a:custGeom>
              <a:avLst/>
              <a:gdLst/>
              <a:ahLst/>
              <a:cxnLst/>
              <a:rect l="l" t="t" r="r" b="b"/>
              <a:pathLst>
                <a:path w="15779" h="8594" extrusionOk="0">
                  <a:moveTo>
                    <a:pt x="12923" y="241"/>
                  </a:moveTo>
                  <a:cubicBezTo>
                    <a:pt x="13002" y="241"/>
                    <a:pt x="13083" y="246"/>
                    <a:pt x="13164" y="256"/>
                  </a:cubicBezTo>
                  <a:cubicBezTo>
                    <a:pt x="13304" y="273"/>
                    <a:pt x="13407" y="373"/>
                    <a:pt x="13490" y="532"/>
                  </a:cubicBezTo>
                  <a:cubicBezTo>
                    <a:pt x="13346" y="467"/>
                    <a:pt x="13207" y="436"/>
                    <a:pt x="13071" y="436"/>
                  </a:cubicBezTo>
                  <a:cubicBezTo>
                    <a:pt x="12937" y="436"/>
                    <a:pt x="12806" y="466"/>
                    <a:pt x="12675" y="522"/>
                  </a:cubicBezTo>
                  <a:cubicBezTo>
                    <a:pt x="12525" y="586"/>
                    <a:pt x="12475" y="629"/>
                    <a:pt x="12399" y="755"/>
                  </a:cubicBezTo>
                  <a:cubicBezTo>
                    <a:pt x="12419" y="773"/>
                    <a:pt x="12438" y="780"/>
                    <a:pt x="12456" y="780"/>
                  </a:cubicBezTo>
                  <a:cubicBezTo>
                    <a:pt x="12492" y="780"/>
                    <a:pt x="12525" y="754"/>
                    <a:pt x="12559" y="746"/>
                  </a:cubicBezTo>
                  <a:cubicBezTo>
                    <a:pt x="12698" y="706"/>
                    <a:pt x="12831" y="652"/>
                    <a:pt x="12971" y="622"/>
                  </a:cubicBezTo>
                  <a:cubicBezTo>
                    <a:pt x="13002" y="616"/>
                    <a:pt x="13033" y="613"/>
                    <a:pt x="13065" y="613"/>
                  </a:cubicBezTo>
                  <a:cubicBezTo>
                    <a:pt x="13160" y="613"/>
                    <a:pt x="13257" y="643"/>
                    <a:pt x="13367" y="729"/>
                  </a:cubicBezTo>
                  <a:cubicBezTo>
                    <a:pt x="13261" y="792"/>
                    <a:pt x="13188" y="855"/>
                    <a:pt x="13101" y="889"/>
                  </a:cubicBezTo>
                  <a:cubicBezTo>
                    <a:pt x="12929" y="960"/>
                    <a:pt x="12755" y="997"/>
                    <a:pt x="12579" y="997"/>
                  </a:cubicBezTo>
                  <a:cubicBezTo>
                    <a:pt x="12452" y="997"/>
                    <a:pt x="12324" y="978"/>
                    <a:pt x="12196" y="938"/>
                  </a:cubicBezTo>
                  <a:cubicBezTo>
                    <a:pt x="11976" y="875"/>
                    <a:pt x="11946" y="746"/>
                    <a:pt x="12099" y="576"/>
                  </a:cubicBezTo>
                  <a:cubicBezTo>
                    <a:pt x="12329" y="324"/>
                    <a:pt x="12614" y="241"/>
                    <a:pt x="12923" y="241"/>
                  </a:cubicBezTo>
                  <a:close/>
                  <a:moveTo>
                    <a:pt x="9659" y="997"/>
                  </a:moveTo>
                  <a:cubicBezTo>
                    <a:pt x="9828" y="997"/>
                    <a:pt x="9988" y="1055"/>
                    <a:pt x="10158" y="1138"/>
                  </a:cubicBezTo>
                  <a:cubicBezTo>
                    <a:pt x="10074" y="1232"/>
                    <a:pt x="9998" y="1315"/>
                    <a:pt x="9928" y="1401"/>
                  </a:cubicBezTo>
                  <a:cubicBezTo>
                    <a:pt x="9858" y="1485"/>
                    <a:pt x="9794" y="1575"/>
                    <a:pt x="9718" y="1671"/>
                  </a:cubicBezTo>
                  <a:cubicBezTo>
                    <a:pt x="9622" y="1455"/>
                    <a:pt x="9534" y="1255"/>
                    <a:pt x="9434" y="1032"/>
                  </a:cubicBezTo>
                  <a:cubicBezTo>
                    <a:pt x="9512" y="1008"/>
                    <a:pt x="9586" y="997"/>
                    <a:pt x="9659" y="997"/>
                  </a:cubicBezTo>
                  <a:close/>
                  <a:moveTo>
                    <a:pt x="13570" y="752"/>
                  </a:moveTo>
                  <a:cubicBezTo>
                    <a:pt x="13687" y="1149"/>
                    <a:pt x="13647" y="1538"/>
                    <a:pt x="13641" y="1934"/>
                  </a:cubicBezTo>
                  <a:lnTo>
                    <a:pt x="13361" y="1934"/>
                  </a:lnTo>
                  <a:cubicBezTo>
                    <a:pt x="13355" y="1785"/>
                    <a:pt x="13351" y="1641"/>
                    <a:pt x="13341" y="1501"/>
                  </a:cubicBezTo>
                  <a:cubicBezTo>
                    <a:pt x="13338" y="1428"/>
                    <a:pt x="13324" y="1358"/>
                    <a:pt x="13307" y="1288"/>
                  </a:cubicBezTo>
                  <a:cubicBezTo>
                    <a:pt x="13301" y="1263"/>
                    <a:pt x="13262" y="1225"/>
                    <a:pt x="13246" y="1225"/>
                  </a:cubicBezTo>
                  <a:cubicBezTo>
                    <a:pt x="13246" y="1225"/>
                    <a:pt x="13245" y="1225"/>
                    <a:pt x="13244" y="1225"/>
                  </a:cubicBezTo>
                  <a:cubicBezTo>
                    <a:pt x="13215" y="1235"/>
                    <a:pt x="13175" y="1265"/>
                    <a:pt x="13164" y="1295"/>
                  </a:cubicBezTo>
                  <a:cubicBezTo>
                    <a:pt x="13148" y="1341"/>
                    <a:pt x="13148" y="1398"/>
                    <a:pt x="13148" y="1448"/>
                  </a:cubicBezTo>
                  <a:cubicBezTo>
                    <a:pt x="13144" y="1618"/>
                    <a:pt x="13144" y="1788"/>
                    <a:pt x="13144" y="1974"/>
                  </a:cubicBezTo>
                  <a:cubicBezTo>
                    <a:pt x="12918" y="2028"/>
                    <a:pt x="12718" y="2117"/>
                    <a:pt x="12698" y="2397"/>
                  </a:cubicBezTo>
                  <a:cubicBezTo>
                    <a:pt x="12565" y="2360"/>
                    <a:pt x="12485" y="2287"/>
                    <a:pt x="12419" y="2180"/>
                  </a:cubicBezTo>
                  <a:cubicBezTo>
                    <a:pt x="12345" y="2068"/>
                    <a:pt x="12252" y="1961"/>
                    <a:pt x="12156" y="1865"/>
                  </a:cubicBezTo>
                  <a:cubicBezTo>
                    <a:pt x="12072" y="1788"/>
                    <a:pt x="12029" y="1701"/>
                    <a:pt x="12012" y="1595"/>
                  </a:cubicBezTo>
                  <a:cubicBezTo>
                    <a:pt x="11989" y="1435"/>
                    <a:pt x="11959" y="1275"/>
                    <a:pt x="11922" y="1075"/>
                  </a:cubicBezTo>
                  <a:lnTo>
                    <a:pt x="11922" y="1075"/>
                  </a:lnTo>
                  <a:cubicBezTo>
                    <a:pt x="12136" y="1171"/>
                    <a:pt x="12340" y="1211"/>
                    <a:pt x="12542" y="1211"/>
                  </a:cubicBezTo>
                  <a:cubicBezTo>
                    <a:pt x="12633" y="1211"/>
                    <a:pt x="12724" y="1203"/>
                    <a:pt x="12815" y="1189"/>
                  </a:cubicBezTo>
                  <a:cubicBezTo>
                    <a:pt x="13115" y="1145"/>
                    <a:pt x="13384" y="1038"/>
                    <a:pt x="13570" y="752"/>
                  </a:cubicBezTo>
                  <a:close/>
                  <a:moveTo>
                    <a:pt x="3995" y="1312"/>
                  </a:moveTo>
                  <a:cubicBezTo>
                    <a:pt x="4131" y="1312"/>
                    <a:pt x="4253" y="1331"/>
                    <a:pt x="4353" y="1372"/>
                  </a:cubicBezTo>
                  <a:cubicBezTo>
                    <a:pt x="4280" y="1395"/>
                    <a:pt x="4220" y="1418"/>
                    <a:pt x="4160" y="1435"/>
                  </a:cubicBezTo>
                  <a:cubicBezTo>
                    <a:pt x="3787" y="1545"/>
                    <a:pt x="3428" y="1688"/>
                    <a:pt x="3081" y="1865"/>
                  </a:cubicBezTo>
                  <a:cubicBezTo>
                    <a:pt x="2681" y="2068"/>
                    <a:pt x="2658" y="2100"/>
                    <a:pt x="2618" y="2580"/>
                  </a:cubicBezTo>
                  <a:cubicBezTo>
                    <a:pt x="2455" y="2364"/>
                    <a:pt x="2249" y="2300"/>
                    <a:pt x="2029" y="2260"/>
                  </a:cubicBezTo>
                  <a:cubicBezTo>
                    <a:pt x="2336" y="1760"/>
                    <a:pt x="3330" y="1312"/>
                    <a:pt x="3995" y="1312"/>
                  </a:cubicBezTo>
                  <a:close/>
                  <a:moveTo>
                    <a:pt x="1976" y="2457"/>
                  </a:moveTo>
                  <a:cubicBezTo>
                    <a:pt x="1982" y="2457"/>
                    <a:pt x="1987" y="2457"/>
                    <a:pt x="1992" y="2457"/>
                  </a:cubicBezTo>
                  <a:cubicBezTo>
                    <a:pt x="2129" y="2460"/>
                    <a:pt x="2229" y="2517"/>
                    <a:pt x="2302" y="2677"/>
                  </a:cubicBezTo>
                  <a:cubicBezTo>
                    <a:pt x="2173" y="2626"/>
                    <a:pt x="2056" y="2605"/>
                    <a:pt x="1952" y="2605"/>
                  </a:cubicBezTo>
                  <a:cubicBezTo>
                    <a:pt x="1515" y="2605"/>
                    <a:pt x="1305" y="2972"/>
                    <a:pt x="1370" y="3023"/>
                  </a:cubicBezTo>
                  <a:cubicBezTo>
                    <a:pt x="1381" y="3032"/>
                    <a:pt x="1393" y="3036"/>
                    <a:pt x="1407" y="3036"/>
                  </a:cubicBezTo>
                  <a:cubicBezTo>
                    <a:pt x="1494" y="3036"/>
                    <a:pt x="1636" y="2873"/>
                    <a:pt x="1742" y="2830"/>
                  </a:cubicBezTo>
                  <a:cubicBezTo>
                    <a:pt x="1818" y="2798"/>
                    <a:pt x="1897" y="2767"/>
                    <a:pt x="1988" y="2767"/>
                  </a:cubicBezTo>
                  <a:cubicBezTo>
                    <a:pt x="2038" y="2767"/>
                    <a:pt x="2091" y="2776"/>
                    <a:pt x="2149" y="2800"/>
                  </a:cubicBezTo>
                  <a:cubicBezTo>
                    <a:pt x="2112" y="2904"/>
                    <a:pt x="2046" y="2940"/>
                    <a:pt x="1986" y="2980"/>
                  </a:cubicBezTo>
                  <a:cubicBezTo>
                    <a:pt x="1802" y="3103"/>
                    <a:pt x="1599" y="3170"/>
                    <a:pt x="1376" y="3176"/>
                  </a:cubicBezTo>
                  <a:cubicBezTo>
                    <a:pt x="1330" y="3176"/>
                    <a:pt x="1283" y="3173"/>
                    <a:pt x="1240" y="3159"/>
                  </a:cubicBezTo>
                  <a:cubicBezTo>
                    <a:pt x="1070" y="3116"/>
                    <a:pt x="1027" y="3019"/>
                    <a:pt x="1147" y="2896"/>
                  </a:cubicBezTo>
                  <a:cubicBezTo>
                    <a:pt x="1373" y="2663"/>
                    <a:pt x="1625" y="2457"/>
                    <a:pt x="1976" y="2457"/>
                  </a:cubicBezTo>
                  <a:close/>
                  <a:moveTo>
                    <a:pt x="8507" y="923"/>
                  </a:moveTo>
                  <a:cubicBezTo>
                    <a:pt x="8534" y="923"/>
                    <a:pt x="8562" y="924"/>
                    <a:pt x="8589" y="926"/>
                  </a:cubicBezTo>
                  <a:cubicBezTo>
                    <a:pt x="8962" y="938"/>
                    <a:pt x="9228" y="1098"/>
                    <a:pt x="9355" y="1465"/>
                  </a:cubicBezTo>
                  <a:cubicBezTo>
                    <a:pt x="9411" y="1625"/>
                    <a:pt x="9465" y="1785"/>
                    <a:pt x="9525" y="1961"/>
                  </a:cubicBezTo>
                  <a:cubicBezTo>
                    <a:pt x="9434" y="2060"/>
                    <a:pt x="9342" y="2160"/>
                    <a:pt x="9222" y="2291"/>
                  </a:cubicBezTo>
                  <a:cubicBezTo>
                    <a:pt x="9185" y="2171"/>
                    <a:pt x="9152" y="2084"/>
                    <a:pt x="9128" y="1994"/>
                  </a:cubicBezTo>
                  <a:cubicBezTo>
                    <a:pt x="9015" y="1578"/>
                    <a:pt x="8899" y="1488"/>
                    <a:pt x="8466" y="1468"/>
                  </a:cubicBezTo>
                  <a:cubicBezTo>
                    <a:pt x="8416" y="1466"/>
                    <a:pt x="8366" y="1465"/>
                    <a:pt x="8317" y="1465"/>
                  </a:cubicBezTo>
                  <a:cubicBezTo>
                    <a:pt x="8017" y="1465"/>
                    <a:pt x="7721" y="1505"/>
                    <a:pt x="7427" y="1548"/>
                  </a:cubicBezTo>
                  <a:cubicBezTo>
                    <a:pt x="6774" y="1638"/>
                    <a:pt x="6122" y="1711"/>
                    <a:pt x="5475" y="1828"/>
                  </a:cubicBezTo>
                  <a:cubicBezTo>
                    <a:pt x="4979" y="1917"/>
                    <a:pt x="4493" y="2057"/>
                    <a:pt x="4004" y="2177"/>
                  </a:cubicBezTo>
                  <a:cubicBezTo>
                    <a:pt x="3907" y="2200"/>
                    <a:pt x="3814" y="2240"/>
                    <a:pt x="3727" y="2280"/>
                  </a:cubicBezTo>
                  <a:cubicBezTo>
                    <a:pt x="3428" y="2420"/>
                    <a:pt x="3288" y="2673"/>
                    <a:pt x="3328" y="2999"/>
                  </a:cubicBezTo>
                  <a:cubicBezTo>
                    <a:pt x="3334" y="3056"/>
                    <a:pt x="3341" y="3113"/>
                    <a:pt x="3348" y="3179"/>
                  </a:cubicBezTo>
                  <a:cubicBezTo>
                    <a:pt x="3231" y="3186"/>
                    <a:pt x="3128" y="3193"/>
                    <a:pt x="3001" y="3199"/>
                  </a:cubicBezTo>
                  <a:cubicBezTo>
                    <a:pt x="2948" y="2953"/>
                    <a:pt x="2892" y="2707"/>
                    <a:pt x="2845" y="2457"/>
                  </a:cubicBezTo>
                  <a:cubicBezTo>
                    <a:pt x="2818" y="2311"/>
                    <a:pt x="2888" y="2211"/>
                    <a:pt x="3025" y="2144"/>
                  </a:cubicBezTo>
                  <a:cubicBezTo>
                    <a:pt x="3408" y="1954"/>
                    <a:pt x="3800" y="1794"/>
                    <a:pt x="4210" y="1668"/>
                  </a:cubicBezTo>
                  <a:cubicBezTo>
                    <a:pt x="4846" y="1471"/>
                    <a:pt x="5502" y="1365"/>
                    <a:pt x="6148" y="1228"/>
                  </a:cubicBezTo>
                  <a:cubicBezTo>
                    <a:pt x="6891" y="1069"/>
                    <a:pt x="7640" y="992"/>
                    <a:pt x="8392" y="929"/>
                  </a:cubicBezTo>
                  <a:cubicBezTo>
                    <a:pt x="8431" y="925"/>
                    <a:pt x="8469" y="923"/>
                    <a:pt x="8507" y="923"/>
                  </a:cubicBezTo>
                  <a:close/>
                  <a:moveTo>
                    <a:pt x="2466" y="2680"/>
                  </a:moveTo>
                  <a:cubicBezTo>
                    <a:pt x="2589" y="2884"/>
                    <a:pt x="2698" y="3067"/>
                    <a:pt x="2818" y="3270"/>
                  </a:cubicBezTo>
                  <a:cubicBezTo>
                    <a:pt x="2741" y="3316"/>
                    <a:pt x="2672" y="3356"/>
                    <a:pt x="2592" y="3406"/>
                  </a:cubicBezTo>
                  <a:cubicBezTo>
                    <a:pt x="2509" y="3219"/>
                    <a:pt x="2438" y="3053"/>
                    <a:pt x="2358" y="2867"/>
                  </a:cubicBezTo>
                  <a:cubicBezTo>
                    <a:pt x="2386" y="2820"/>
                    <a:pt x="2418" y="2760"/>
                    <a:pt x="2466" y="2680"/>
                  </a:cubicBezTo>
                  <a:close/>
                  <a:moveTo>
                    <a:pt x="13870" y="1305"/>
                  </a:moveTo>
                  <a:cubicBezTo>
                    <a:pt x="14437" y="1591"/>
                    <a:pt x="14946" y="1894"/>
                    <a:pt x="15293" y="2410"/>
                  </a:cubicBezTo>
                  <a:cubicBezTo>
                    <a:pt x="15582" y="2847"/>
                    <a:pt x="15612" y="3416"/>
                    <a:pt x="15129" y="3932"/>
                  </a:cubicBezTo>
                  <a:cubicBezTo>
                    <a:pt x="14779" y="3236"/>
                    <a:pt x="14489" y="2500"/>
                    <a:pt x="13834" y="1991"/>
                  </a:cubicBezTo>
                  <a:cubicBezTo>
                    <a:pt x="13844" y="1785"/>
                    <a:pt x="13857" y="1561"/>
                    <a:pt x="13870" y="1305"/>
                  </a:cubicBezTo>
                  <a:close/>
                  <a:moveTo>
                    <a:pt x="8426" y="1701"/>
                  </a:moveTo>
                  <a:cubicBezTo>
                    <a:pt x="8462" y="1701"/>
                    <a:pt x="8498" y="1704"/>
                    <a:pt x="8532" y="1708"/>
                  </a:cubicBezTo>
                  <a:cubicBezTo>
                    <a:pt x="8779" y="1738"/>
                    <a:pt x="8819" y="1771"/>
                    <a:pt x="8882" y="2008"/>
                  </a:cubicBezTo>
                  <a:cubicBezTo>
                    <a:pt x="8922" y="2154"/>
                    <a:pt x="8962" y="2297"/>
                    <a:pt x="9002" y="2450"/>
                  </a:cubicBezTo>
                  <a:cubicBezTo>
                    <a:pt x="8709" y="2657"/>
                    <a:pt x="8403" y="2813"/>
                    <a:pt x="8060" y="2893"/>
                  </a:cubicBezTo>
                  <a:cubicBezTo>
                    <a:pt x="7703" y="2976"/>
                    <a:pt x="7341" y="3039"/>
                    <a:pt x="6997" y="3190"/>
                  </a:cubicBezTo>
                  <a:cubicBezTo>
                    <a:pt x="6448" y="3429"/>
                    <a:pt x="6038" y="3819"/>
                    <a:pt x="5765" y="4355"/>
                  </a:cubicBezTo>
                  <a:cubicBezTo>
                    <a:pt x="5758" y="4372"/>
                    <a:pt x="5749" y="4388"/>
                    <a:pt x="5722" y="4428"/>
                  </a:cubicBezTo>
                  <a:cubicBezTo>
                    <a:pt x="5522" y="4332"/>
                    <a:pt x="5326" y="4252"/>
                    <a:pt x="5146" y="4152"/>
                  </a:cubicBezTo>
                  <a:cubicBezTo>
                    <a:pt x="4830" y="3975"/>
                    <a:pt x="4523" y="3786"/>
                    <a:pt x="4213" y="3599"/>
                  </a:cubicBezTo>
                  <a:cubicBezTo>
                    <a:pt x="4007" y="3473"/>
                    <a:pt x="3800" y="3346"/>
                    <a:pt x="3560" y="3199"/>
                  </a:cubicBezTo>
                  <a:cubicBezTo>
                    <a:pt x="3554" y="3130"/>
                    <a:pt x="3534" y="3013"/>
                    <a:pt x="3531" y="2896"/>
                  </a:cubicBezTo>
                  <a:cubicBezTo>
                    <a:pt x="3528" y="2680"/>
                    <a:pt x="3628" y="2530"/>
                    <a:pt x="3860" y="2460"/>
                  </a:cubicBezTo>
                  <a:cubicBezTo>
                    <a:pt x="4197" y="2357"/>
                    <a:pt x="4539" y="2267"/>
                    <a:pt x="4886" y="2184"/>
                  </a:cubicBezTo>
                  <a:cubicBezTo>
                    <a:pt x="5725" y="1985"/>
                    <a:pt x="6585" y="1911"/>
                    <a:pt x="7433" y="1788"/>
                  </a:cubicBezTo>
                  <a:cubicBezTo>
                    <a:pt x="7740" y="1745"/>
                    <a:pt x="8049" y="1728"/>
                    <a:pt x="8356" y="1705"/>
                  </a:cubicBezTo>
                  <a:cubicBezTo>
                    <a:pt x="8379" y="1702"/>
                    <a:pt x="8403" y="1701"/>
                    <a:pt x="8426" y="1701"/>
                  </a:cubicBezTo>
                  <a:close/>
                  <a:moveTo>
                    <a:pt x="8022" y="230"/>
                  </a:moveTo>
                  <a:cubicBezTo>
                    <a:pt x="8374" y="230"/>
                    <a:pt x="8726" y="239"/>
                    <a:pt x="9079" y="256"/>
                  </a:cubicBezTo>
                  <a:cubicBezTo>
                    <a:pt x="9911" y="299"/>
                    <a:pt x="10740" y="399"/>
                    <a:pt x="11560" y="566"/>
                  </a:cubicBezTo>
                  <a:cubicBezTo>
                    <a:pt x="11636" y="582"/>
                    <a:pt x="11709" y="602"/>
                    <a:pt x="11806" y="626"/>
                  </a:cubicBezTo>
                  <a:cubicBezTo>
                    <a:pt x="11723" y="929"/>
                    <a:pt x="11763" y="1208"/>
                    <a:pt x="11803" y="1505"/>
                  </a:cubicBezTo>
                  <a:cubicBezTo>
                    <a:pt x="11646" y="1405"/>
                    <a:pt x="11503" y="1315"/>
                    <a:pt x="11360" y="1225"/>
                  </a:cubicBezTo>
                  <a:cubicBezTo>
                    <a:pt x="11128" y="1084"/>
                    <a:pt x="10880" y="1018"/>
                    <a:pt x="10617" y="1018"/>
                  </a:cubicBezTo>
                  <a:cubicBezTo>
                    <a:pt x="10581" y="1018"/>
                    <a:pt x="10546" y="1019"/>
                    <a:pt x="10510" y="1021"/>
                  </a:cubicBezTo>
                  <a:cubicBezTo>
                    <a:pt x="10506" y="1022"/>
                    <a:pt x="10501" y="1022"/>
                    <a:pt x="10497" y="1022"/>
                  </a:cubicBezTo>
                  <a:cubicBezTo>
                    <a:pt x="10441" y="1022"/>
                    <a:pt x="10383" y="1000"/>
                    <a:pt x="10327" y="978"/>
                  </a:cubicBezTo>
                  <a:cubicBezTo>
                    <a:pt x="10227" y="932"/>
                    <a:pt x="10131" y="872"/>
                    <a:pt x="10027" y="832"/>
                  </a:cubicBezTo>
                  <a:cubicBezTo>
                    <a:pt x="9910" y="789"/>
                    <a:pt x="9792" y="762"/>
                    <a:pt x="9676" y="762"/>
                  </a:cubicBezTo>
                  <a:cubicBezTo>
                    <a:pt x="9539" y="762"/>
                    <a:pt x="9403" y="800"/>
                    <a:pt x="9271" y="892"/>
                  </a:cubicBezTo>
                  <a:cubicBezTo>
                    <a:pt x="9021" y="737"/>
                    <a:pt x="8758" y="692"/>
                    <a:pt x="8484" y="692"/>
                  </a:cubicBezTo>
                  <a:cubicBezTo>
                    <a:pt x="8405" y="692"/>
                    <a:pt x="8324" y="696"/>
                    <a:pt x="8243" y="702"/>
                  </a:cubicBezTo>
                  <a:cubicBezTo>
                    <a:pt x="7427" y="759"/>
                    <a:pt x="6625" y="878"/>
                    <a:pt x="5829" y="1052"/>
                  </a:cubicBezTo>
                  <a:cubicBezTo>
                    <a:pt x="5498" y="1121"/>
                    <a:pt x="5169" y="1181"/>
                    <a:pt x="4839" y="1241"/>
                  </a:cubicBezTo>
                  <a:cubicBezTo>
                    <a:pt x="4819" y="1246"/>
                    <a:pt x="4796" y="1250"/>
                    <a:pt x="4773" y="1250"/>
                  </a:cubicBezTo>
                  <a:cubicBezTo>
                    <a:pt x="4750" y="1250"/>
                    <a:pt x="4728" y="1246"/>
                    <a:pt x="4710" y="1238"/>
                  </a:cubicBezTo>
                  <a:cubicBezTo>
                    <a:pt x="4475" y="1120"/>
                    <a:pt x="4236" y="1073"/>
                    <a:pt x="3995" y="1073"/>
                  </a:cubicBezTo>
                  <a:cubicBezTo>
                    <a:pt x="3792" y="1073"/>
                    <a:pt x="3588" y="1107"/>
                    <a:pt x="3385" y="1161"/>
                  </a:cubicBezTo>
                  <a:cubicBezTo>
                    <a:pt x="2955" y="1278"/>
                    <a:pt x="2565" y="1481"/>
                    <a:pt x="2219" y="1765"/>
                  </a:cubicBezTo>
                  <a:cubicBezTo>
                    <a:pt x="2069" y="1885"/>
                    <a:pt x="1942" y="2020"/>
                    <a:pt x="1853" y="2197"/>
                  </a:cubicBezTo>
                  <a:cubicBezTo>
                    <a:pt x="1826" y="2247"/>
                    <a:pt x="1766" y="2291"/>
                    <a:pt x="1713" y="2320"/>
                  </a:cubicBezTo>
                  <a:cubicBezTo>
                    <a:pt x="1556" y="2407"/>
                    <a:pt x="1396" y="2480"/>
                    <a:pt x="1240" y="2567"/>
                  </a:cubicBezTo>
                  <a:cubicBezTo>
                    <a:pt x="930" y="2740"/>
                    <a:pt x="767" y="3123"/>
                    <a:pt x="880" y="3483"/>
                  </a:cubicBezTo>
                  <a:cubicBezTo>
                    <a:pt x="977" y="3803"/>
                    <a:pt x="1093" y="4115"/>
                    <a:pt x="1200" y="4435"/>
                  </a:cubicBezTo>
                  <a:cubicBezTo>
                    <a:pt x="1213" y="4468"/>
                    <a:pt x="1227" y="4505"/>
                    <a:pt x="1250" y="4575"/>
                  </a:cubicBezTo>
                  <a:cubicBezTo>
                    <a:pt x="1183" y="4542"/>
                    <a:pt x="1147" y="4525"/>
                    <a:pt x="1113" y="4502"/>
                  </a:cubicBezTo>
                  <a:cubicBezTo>
                    <a:pt x="883" y="4335"/>
                    <a:pt x="677" y="4146"/>
                    <a:pt x="504" y="3915"/>
                  </a:cubicBezTo>
                  <a:cubicBezTo>
                    <a:pt x="171" y="3486"/>
                    <a:pt x="197" y="2850"/>
                    <a:pt x="500" y="2444"/>
                  </a:cubicBezTo>
                  <a:cubicBezTo>
                    <a:pt x="680" y="2204"/>
                    <a:pt x="894" y="2004"/>
                    <a:pt x="1136" y="1831"/>
                  </a:cubicBezTo>
                  <a:cubicBezTo>
                    <a:pt x="1593" y="1501"/>
                    <a:pt x="2099" y="1268"/>
                    <a:pt x="2625" y="1072"/>
                  </a:cubicBezTo>
                  <a:cubicBezTo>
                    <a:pt x="3524" y="742"/>
                    <a:pt x="4453" y="542"/>
                    <a:pt x="5399" y="409"/>
                  </a:cubicBezTo>
                  <a:cubicBezTo>
                    <a:pt x="6271" y="286"/>
                    <a:pt x="7145" y="230"/>
                    <a:pt x="8022" y="230"/>
                  </a:cubicBezTo>
                  <a:close/>
                  <a:moveTo>
                    <a:pt x="10583" y="1261"/>
                  </a:moveTo>
                  <a:cubicBezTo>
                    <a:pt x="10606" y="1261"/>
                    <a:pt x="10629" y="1262"/>
                    <a:pt x="10653" y="1265"/>
                  </a:cubicBezTo>
                  <a:cubicBezTo>
                    <a:pt x="10764" y="1281"/>
                    <a:pt x="10877" y="1292"/>
                    <a:pt x="10980" y="1328"/>
                  </a:cubicBezTo>
                  <a:cubicBezTo>
                    <a:pt x="11369" y="1461"/>
                    <a:pt x="11926" y="1921"/>
                    <a:pt x="12179" y="2311"/>
                  </a:cubicBezTo>
                  <a:cubicBezTo>
                    <a:pt x="12085" y="2344"/>
                    <a:pt x="11996" y="2374"/>
                    <a:pt x="11892" y="2407"/>
                  </a:cubicBezTo>
                  <a:cubicBezTo>
                    <a:pt x="11659" y="2220"/>
                    <a:pt x="11426" y="2028"/>
                    <a:pt x="11186" y="1845"/>
                  </a:cubicBezTo>
                  <a:cubicBezTo>
                    <a:pt x="11012" y="1710"/>
                    <a:pt x="10834" y="1643"/>
                    <a:pt x="10663" y="1643"/>
                  </a:cubicBezTo>
                  <a:cubicBezTo>
                    <a:pt x="10433" y="1643"/>
                    <a:pt x="10215" y="1764"/>
                    <a:pt x="10038" y="2000"/>
                  </a:cubicBezTo>
                  <a:cubicBezTo>
                    <a:pt x="10034" y="2008"/>
                    <a:pt x="10031" y="2014"/>
                    <a:pt x="10024" y="2017"/>
                  </a:cubicBezTo>
                  <a:cubicBezTo>
                    <a:pt x="9488" y="2876"/>
                    <a:pt x="8652" y="3290"/>
                    <a:pt x="7720" y="3559"/>
                  </a:cubicBezTo>
                  <a:cubicBezTo>
                    <a:pt x="7464" y="3632"/>
                    <a:pt x="7197" y="3686"/>
                    <a:pt x="6967" y="3839"/>
                  </a:cubicBezTo>
                  <a:cubicBezTo>
                    <a:pt x="6664" y="4042"/>
                    <a:pt x="6368" y="4245"/>
                    <a:pt x="6255" y="4635"/>
                  </a:cubicBezTo>
                  <a:cubicBezTo>
                    <a:pt x="6135" y="4585"/>
                    <a:pt x="6028" y="4542"/>
                    <a:pt x="5902" y="4492"/>
                  </a:cubicBezTo>
                  <a:cubicBezTo>
                    <a:pt x="5965" y="4395"/>
                    <a:pt x="6015" y="4312"/>
                    <a:pt x="6071" y="4232"/>
                  </a:cubicBezTo>
                  <a:cubicBezTo>
                    <a:pt x="6454" y="3716"/>
                    <a:pt x="6951" y="3373"/>
                    <a:pt x="7590" y="3250"/>
                  </a:cubicBezTo>
                  <a:cubicBezTo>
                    <a:pt x="7750" y="3216"/>
                    <a:pt x="7910" y="3183"/>
                    <a:pt x="8069" y="3143"/>
                  </a:cubicBezTo>
                  <a:cubicBezTo>
                    <a:pt x="8869" y="2950"/>
                    <a:pt x="9488" y="2510"/>
                    <a:pt x="9931" y="1814"/>
                  </a:cubicBezTo>
                  <a:cubicBezTo>
                    <a:pt x="10008" y="1691"/>
                    <a:pt x="10098" y="1578"/>
                    <a:pt x="10187" y="1465"/>
                  </a:cubicBezTo>
                  <a:cubicBezTo>
                    <a:pt x="10289" y="1334"/>
                    <a:pt x="10422" y="1261"/>
                    <a:pt x="10583" y="1261"/>
                  </a:cubicBezTo>
                  <a:close/>
                  <a:moveTo>
                    <a:pt x="2219" y="3039"/>
                  </a:moveTo>
                  <a:cubicBezTo>
                    <a:pt x="2286" y="3206"/>
                    <a:pt x="2352" y="3370"/>
                    <a:pt x="2422" y="3549"/>
                  </a:cubicBezTo>
                  <a:cubicBezTo>
                    <a:pt x="2358" y="3603"/>
                    <a:pt x="2295" y="3656"/>
                    <a:pt x="2229" y="3709"/>
                  </a:cubicBezTo>
                  <a:cubicBezTo>
                    <a:pt x="2026" y="3866"/>
                    <a:pt x="1853" y="4049"/>
                    <a:pt x="1749" y="4295"/>
                  </a:cubicBezTo>
                  <a:cubicBezTo>
                    <a:pt x="1682" y="4448"/>
                    <a:pt x="1659" y="4595"/>
                    <a:pt x="1719" y="4751"/>
                  </a:cubicBezTo>
                  <a:cubicBezTo>
                    <a:pt x="1733" y="4782"/>
                    <a:pt x="1733" y="4811"/>
                    <a:pt x="1746" y="4865"/>
                  </a:cubicBezTo>
                  <a:cubicBezTo>
                    <a:pt x="1646" y="4828"/>
                    <a:pt x="1566" y="4814"/>
                    <a:pt x="1533" y="4718"/>
                  </a:cubicBezTo>
                  <a:cubicBezTo>
                    <a:pt x="1373" y="4269"/>
                    <a:pt x="1207" y="3819"/>
                    <a:pt x="1047" y="3370"/>
                  </a:cubicBezTo>
                  <a:cubicBezTo>
                    <a:pt x="1043" y="3359"/>
                    <a:pt x="1050" y="3346"/>
                    <a:pt x="1053" y="3316"/>
                  </a:cubicBezTo>
                  <a:cubicBezTo>
                    <a:pt x="1164" y="3356"/>
                    <a:pt x="1270" y="3374"/>
                    <a:pt x="1372" y="3374"/>
                  </a:cubicBezTo>
                  <a:cubicBezTo>
                    <a:pt x="1675" y="3374"/>
                    <a:pt x="1945" y="3219"/>
                    <a:pt x="2219" y="3039"/>
                  </a:cubicBezTo>
                  <a:close/>
                  <a:moveTo>
                    <a:pt x="10665" y="1857"/>
                  </a:moveTo>
                  <a:cubicBezTo>
                    <a:pt x="10778" y="1857"/>
                    <a:pt x="10893" y="1897"/>
                    <a:pt x="11000" y="1977"/>
                  </a:cubicBezTo>
                  <a:cubicBezTo>
                    <a:pt x="11110" y="2060"/>
                    <a:pt x="11217" y="2148"/>
                    <a:pt x="11323" y="2237"/>
                  </a:cubicBezTo>
                  <a:cubicBezTo>
                    <a:pt x="11429" y="2324"/>
                    <a:pt x="11529" y="2417"/>
                    <a:pt x="11656" y="2524"/>
                  </a:cubicBezTo>
                  <a:cubicBezTo>
                    <a:pt x="11432" y="2687"/>
                    <a:pt x="11286" y="2893"/>
                    <a:pt x="11333" y="3216"/>
                  </a:cubicBezTo>
                  <a:cubicBezTo>
                    <a:pt x="11260" y="3176"/>
                    <a:pt x="11206" y="3153"/>
                    <a:pt x="11160" y="3119"/>
                  </a:cubicBezTo>
                  <a:cubicBezTo>
                    <a:pt x="11039" y="3039"/>
                    <a:pt x="10910" y="3000"/>
                    <a:pt x="10779" y="3000"/>
                  </a:cubicBezTo>
                  <a:cubicBezTo>
                    <a:pt x="10693" y="3000"/>
                    <a:pt x="10606" y="3017"/>
                    <a:pt x="10521" y="3050"/>
                  </a:cubicBezTo>
                  <a:cubicBezTo>
                    <a:pt x="10287" y="3139"/>
                    <a:pt x="10061" y="3250"/>
                    <a:pt x="9851" y="3379"/>
                  </a:cubicBezTo>
                  <a:cubicBezTo>
                    <a:pt x="9625" y="3523"/>
                    <a:pt x="9431" y="3709"/>
                    <a:pt x="9511" y="4055"/>
                  </a:cubicBezTo>
                  <a:cubicBezTo>
                    <a:pt x="9445" y="4006"/>
                    <a:pt x="9408" y="3978"/>
                    <a:pt x="9375" y="3949"/>
                  </a:cubicBezTo>
                  <a:cubicBezTo>
                    <a:pt x="9266" y="3852"/>
                    <a:pt x="9145" y="3802"/>
                    <a:pt x="9015" y="3802"/>
                  </a:cubicBezTo>
                  <a:cubicBezTo>
                    <a:pt x="8954" y="3802"/>
                    <a:pt x="8891" y="3813"/>
                    <a:pt x="8826" y="3835"/>
                  </a:cubicBezTo>
                  <a:cubicBezTo>
                    <a:pt x="8369" y="3998"/>
                    <a:pt x="8209" y="4245"/>
                    <a:pt x="8200" y="4578"/>
                  </a:cubicBezTo>
                  <a:cubicBezTo>
                    <a:pt x="8196" y="4728"/>
                    <a:pt x="8183" y="4882"/>
                    <a:pt x="8169" y="5031"/>
                  </a:cubicBezTo>
                  <a:cubicBezTo>
                    <a:pt x="8169" y="5054"/>
                    <a:pt x="8163" y="5081"/>
                    <a:pt x="8156" y="5128"/>
                  </a:cubicBezTo>
                  <a:cubicBezTo>
                    <a:pt x="7560" y="5025"/>
                    <a:pt x="6984" y="4938"/>
                    <a:pt x="6431" y="4688"/>
                  </a:cubicBezTo>
                  <a:cubicBezTo>
                    <a:pt x="6491" y="4595"/>
                    <a:pt x="6531" y="4505"/>
                    <a:pt x="6597" y="4435"/>
                  </a:cubicBezTo>
                  <a:cubicBezTo>
                    <a:pt x="6874" y="4135"/>
                    <a:pt x="7187" y="3889"/>
                    <a:pt x="7596" y="3803"/>
                  </a:cubicBezTo>
                  <a:cubicBezTo>
                    <a:pt x="8063" y="3699"/>
                    <a:pt x="8495" y="3523"/>
                    <a:pt x="8915" y="3296"/>
                  </a:cubicBezTo>
                  <a:cubicBezTo>
                    <a:pt x="9395" y="3033"/>
                    <a:pt x="9818" y="2710"/>
                    <a:pt x="10118" y="2244"/>
                  </a:cubicBezTo>
                  <a:cubicBezTo>
                    <a:pt x="10161" y="2177"/>
                    <a:pt x="10207" y="2114"/>
                    <a:pt x="10261" y="2054"/>
                  </a:cubicBezTo>
                  <a:cubicBezTo>
                    <a:pt x="10376" y="1924"/>
                    <a:pt x="10518" y="1857"/>
                    <a:pt x="10665" y="1857"/>
                  </a:cubicBezTo>
                  <a:close/>
                  <a:moveTo>
                    <a:pt x="13471" y="2147"/>
                  </a:moveTo>
                  <a:cubicBezTo>
                    <a:pt x="13622" y="2147"/>
                    <a:pt x="13755" y="2198"/>
                    <a:pt x="13870" y="2311"/>
                  </a:cubicBezTo>
                  <a:cubicBezTo>
                    <a:pt x="14134" y="2564"/>
                    <a:pt x="14340" y="2856"/>
                    <a:pt x="14506" y="3213"/>
                  </a:cubicBezTo>
                  <a:cubicBezTo>
                    <a:pt x="14194" y="3233"/>
                    <a:pt x="13994" y="3443"/>
                    <a:pt x="13757" y="3592"/>
                  </a:cubicBezTo>
                  <a:cubicBezTo>
                    <a:pt x="13464" y="3779"/>
                    <a:pt x="13164" y="3963"/>
                    <a:pt x="12848" y="4106"/>
                  </a:cubicBezTo>
                  <a:cubicBezTo>
                    <a:pt x="12248" y="4378"/>
                    <a:pt x="11639" y="4638"/>
                    <a:pt x="11026" y="4891"/>
                  </a:cubicBezTo>
                  <a:cubicBezTo>
                    <a:pt x="10730" y="5014"/>
                    <a:pt x="10227" y="5181"/>
                    <a:pt x="9914" y="5261"/>
                  </a:cubicBezTo>
                  <a:cubicBezTo>
                    <a:pt x="9408" y="5391"/>
                    <a:pt x="8902" y="5504"/>
                    <a:pt x="8380" y="5627"/>
                  </a:cubicBezTo>
                  <a:cubicBezTo>
                    <a:pt x="8372" y="5461"/>
                    <a:pt x="8360" y="5291"/>
                    <a:pt x="8360" y="5125"/>
                  </a:cubicBezTo>
                  <a:cubicBezTo>
                    <a:pt x="8360" y="4954"/>
                    <a:pt x="8366" y="4785"/>
                    <a:pt x="8372" y="4618"/>
                  </a:cubicBezTo>
                  <a:cubicBezTo>
                    <a:pt x="8386" y="4332"/>
                    <a:pt x="8569" y="4078"/>
                    <a:pt x="8839" y="3992"/>
                  </a:cubicBezTo>
                  <a:cubicBezTo>
                    <a:pt x="8900" y="3972"/>
                    <a:pt x="8955" y="3963"/>
                    <a:pt x="9006" y="3963"/>
                  </a:cubicBezTo>
                  <a:cubicBezTo>
                    <a:pt x="9125" y="3963"/>
                    <a:pt x="9220" y="4013"/>
                    <a:pt x="9302" y="4095"/>
                  </a:cubicBezTo>
                  <a:cubicBezTo>
                    <a:pt x="9391" y="4182"/>
                    <a:pt x="9491" y="4255"/>
                    <a:pt x="9622" y="4275"/>
                  </a:cubicBezTo>
                  <a:cubicBezTo>
                    <a:pt x="9708" y="4205"/>
                    <a:pt x="9711" y="4112"/>
                    <a:pt x="9698" y="4022"/>
                  </a:cubicBezTo>
                  <a:cubicBezTo>
                    <a:pt x="9671" y="3839"/>
                    <a:pt x="9748" y="3706"/>
                    <a:pt x="9881" y="3592"/>
                  </a:cubicBezTo>
                  <a:cubicBezTo>
                    <a:pt x="10094" y="3406"/>
                    <a:pt x="10347" y="3299"/>
                    <a:pt x="10610" y="3216"/>
                  </a:cubicBezTo>
                  <a:cubicBezTo>
                    <a:pt x="10662" y="3200"/>
                    <a:pt x="10714" y="3192"/>
                    <a:pt x="10767" y="3192"/>
                  </a:cubicBezTo>
                  <a:cubicBezTo>
                    <a:pt x="10869" y="3192"/>
                    <a:pt x="10971" y="3223"/>
                    <a:pt x="11063" y="3290"/>
                  </a:cubicBezTo>
                  <a:cubicBezTo>
                    <a:pt x="11123" y="3330"/>
                    <a:pt x="11183" y="3370"/>
                    <a:pt x="11246" y="3403"/>
                  </a:cubicBezTo>
                  <a:cubicBezTo>
                    <a:pt x="11289" y="3426"/>
                    <a:pt x="11325" y="3438"/>
                    <a:pt x="11355" y="3438"/>
                  </a:cubicBezTo>
                  <a:cubicBezTo>
                    <a:pt x="11416" y="3438"/>
                    <a:pt x="11454" y="3392"/>
                    <a:pt x="11476" y="3299"/>
                  </a:cubicBezTo>
                  <a:cubicBezTo>
                    <a:pt x="11496" y="3223"/>
                    <a:pt x="11509" y="3143"/>
                    <a:pt x="11516" y="3067"/>
                  </a:cubicBezTo>
                  <a:cubicBezTo>
                    <a:pt x="11532" y="2900"/>
                    <a:pt x="11623" y="2780"/>
                    <a:pt x="11763" y="2707"/>
                  </a:cubicBezTo>
                  <a:cubicBezTo>
                    <a:pt x="11912" y="2627"/>
                    <a:pt x="12072" y="2564"/>
                    <a:pt x="12232" y="2507"/>
                  </a:cubicBezTo>
                  <a:cubicBezTo>
                    <a:pt x="12273" y="2493"/>
                    <a:pt x="12314" y="2486"/>
                    <a:pt x="12354" y="2486"/>
                  </a:cubicBezTo>
                  <a:cubicBezTo>
                    <a:pt x="12427" y="2486"/>
                    <a:pt x="12498" y="2511"/>
                    <a:pt x="12565" y="2567"/>
                  </a:cubicBezTo>
                  <a:cubicBezTo>
                    <a:pt x="12598" y="2597"/>
                    <a:pt x="12651" y="2644"/>
                    <a:pt x="12705" y="2684"/>
                  </a:cubicBezTo>
                  <a:cubicBezTo>
                    <a:pt x="12722" y="2697"/>
                    <a:pt x="12741" y="2702"/>
                    <a:pt x="12760" y="2702"/>
                  </a:cubicBezTo>
                  <a:cubicBezTo>
                    <a:pt x="12800" y="2702"/>
                    <a:pt x="12838" y="2675"/>
                    <a:pt x="12845" y="2630"/>
                  </a:cubicBezTo>
                  <a:cubicBezTo>
                    <a:pt x="12858" y="2564"/>
                    <a:pt x="12865" y="2494"/>
                    <a:pt x="12875" y="2450"/>
                  </a:cubicBezTo>
                  <a:cubicBezTo>
                    <a:pt x="12901" y="2304"/>
                    <a:pt x="12981" y="2214"/>
                    <a:pt x="13131" y="2191"/>
                  </a:cubicBezTo>
                  <a:cubicBezTo>
                    <a:pt x="13235" y="2174"/>
                    <a:pt x="13338" y="2151"/>
                    <a:pt x="13441" y="2148"/>
                  </a:cubicBezTo>
                  <a:cubicBezTo>
                    <a:pt x="13451" y="2147"/>
                    <a:pt x="13461" y="2147"/>
                    <a:pt x="13471" y="2147"/>
                  </a:cubicBezTo>
                  <a:close/>
                  <a:moveTo>
                    <a:pt x="14431" y="3429"/>
                  </a:moveTo>
                  <a:cubicBezTo>
                    <a:pt x="14536" y="3429"/>
                    <a:pt x="14622" y="3502"/>
                    <a:pt x="14720" y="3656"/>
                  </a:cubicBezTo>
                  <a:cubicBezTo>
                    <a:pt x="14743" y="3696"/>
                    <a:pt x="14769" y="3736"/>
                    <a:pt x="14789" y="3775"/>
                  </a:cubicBezTo>
                  <a:cubicBezTo>
                    <a:pt x="14849" y="3886"/>
                    <a:pt x="14906" y="3995"/>
                    <a:pt x="14973" y="4122"/>
                  </a:cubicBezTo>
                  <a:cubicBezTo>
                    <a:pt x="14916" y="4175"/>
                    <a:pt x="14863" y="4229"/>
                    <a:pt x="14806" y="4278"/>
                  </a:cubicBezTo>
                  <a:cubicBezTo>
                    <a:pt x="14417" y="4602"/>
                    <a:pt x="13977" y="4834"/>
                    <a:pt x="13518" y="5031"/>
                  </a:cubicBezTo>
                  <a:cubicBezTo>
                    <a:pt x="12585" y="5424"/>
                    <a:pt x="11609" y="5664"/>
                    <a:pt x="10613" y="5807"/>
                  </a:cubicBezTo>
                  <a:cubicBezTo>
                    <a:pt x="10034" y="5890"/>
                    <a:pt x="9451" y="5933"/>
                    <a:pt x="8869" y="5990"/>
                  </a:cubicBezTo>
                  <a:cubicBezTo>
                    <a:pt x="8739" y="6004"/>
                    <a:pt x="8609" y="6004"/>
                    <a:pt x="8466" y="6010"/>
                  </a:cubicBezTo>
                  <a:cubicBezTo>
                    <a:pt x="8426" y="5841"/>
                    <a:pt x="8423" y="5830"/>
                    <a:pt x="8552" y="5793"/>
                  </a:cubicBezTo>
                  <a:cubicBezTo>
                    <a:pt x="8775" y="5730"/>
                    <a:pt x="8999" y="5674"/>
                    <a:pt x="9225" y="5634"/>
                  </a:cubicBezTo>
                  <a:cubicBezTo>
                    <a:pt x="10370" y="5444"/>
                    <a:pt x="11423" y="4994"/>
                    <a:pt x="12471" y="4518"/>
                  </a:cubicBezTo>
                  <a:cubicBezTo>
                    <a:pt x="12698" y="4415"/>
                    <a:pt x="12925" y="4309"/>
                    <a:pt x="13148" y="4195"/>
                  </a:cubicBezTo>
                  <a:cubicBezTo>
                    <a:pt x="13481" y="4029"/>
                    <a:pt x="13800" y="3835"/>
                    <a:pt x="14090" y="3592"/>
                  </a:cubicBezTo>
                  <a:cubicBezTo>
                    <a:pt x="14110" y="3576"/>
                    <a:pt x="14134" y="3559"/>
                    <a:pt x="14154" y="3546"/>
                  </a:cubicBezTo>
                  <a:cubicBezTo>
                    <a:pt x="14265" y="3469"/>
                    <a:pt x="14353" y="3429"/>
                    <a:pt x="14431" y="3429"/>
                  </a:cubicBezTo>
                  <a:close/>
                  <a:moveTo>
                    <a:pt x="3244" y="3379"/>
                  </a:moveTo>
                  <a:cubicBezTo>
                    <a:pt x="3406" y="3379"/>
                    <a:pt x="3586" y="3439"/>
                    <a:pt x="3820" y="3566"/>
                  </a:cubicBezTo>
                  <a:cubicBezTo>
                    <a:pt x="3947" y="3636"/>
                    <a:pt x="4060" y="3726"/>
                    <a:pt x="4180" y="3809"/>
                  </a:cubicBezTo>
                  <a:cubicBezTo>
                    <a:pt x="5066" y="4435"/>
                    <a:pt x="6055" y="4834"/>
                    <a:pt x="7087" y="5131"/>
                  </a:cubicBezTo>
                  <a:cubicBezTo>
                    <a:pt x="7433" y="5231"/>
                    <a:pt x="7796" y="5261"/>
                    <a:pt x="8186" y="5331"/>
                  </a:cubicBezTo>
                  <a:cubicBezTo>
                    <a:pt x="8209" y="5537"/>
                    <a:pt x="8236" y="5764"/>
                    <a:pt x="8263" y="6000"/>
                  </a:cubicBezTo>
                  <a:cubicBezTo>
                    <a:pt x="8193" y="6010"/>
                    <a:pt x="8149" y="6016"/>
                    <a:pt x="8103" y="6016"/>
                  </a:cubicBezTo>
                  <a:cubicBezTo>
                    <a:pt x="7971" y="6019"/>
                    <a:pt x="7839" y="6020"/>
                    <a:pt x="7708" y="6020"/>
                  </a:cubicBezTo>
                  <a:cubicBezTo>
                    <a:pt x="6300" y="6020"/>
                    <a:pt x="4904" y="5883"/>
                    <a:pt x="3534" y="5527"/>
                  </a:cubicBezTo>
                  <a:cubicBezTo>
                    <a:pt x="3091" y="5414"/>
                    <a:pt x="2658" y="5251"/>
                    <a:pt x="2226" y="5097"/>
                  </a:cubicBezTo>
                  <a:cubicBezTo>
                    <a:pt x="1959" y="5005"/>
                    <a:pt x="1833" y="4658"/>
                    <a:pt x="1939" y="4398"/>
                  </a:cubicBezTo>
                  <a:cubicBezTo>
                    <a:pt x="2022" y="4195"/>
                    <a:pt x="2166" y="4046"/>
                    <a:pt x="2332" y="3915"/>
                  </a:cubicBezTo>
                  <a:cubicBezTo>
                    <a:pt x="2442" y="3826"/>
                    <a:pt x="2555" y="3736"/>
                    <a:pt x="2669" y="3643"/>
                  </a:cubicBezTo>
                  <a:cubicBezTo>
                    <a:pt x="2876" y="3470"/>
                    <a:pt x="3046" y="3379"/>
                    <a:pt x="3244" y="3379"/>
                  </a:cubicBezTo>
                  <a:close/>
                  <a:moveTo>
                    <a:pt x="15472" y="3955"/>
                  </a:moveTo>
                  <a:lnTo>
                    <a:pt x="15472" y="3955"/>
                  </a:lnTo>
                  <a:cubicBezTo>
                    <a:pt x="15416" y="4185"/>
                    <a:pt x="15376" y="4408"/>
                    <a:pt x="15309" y="4628"/>
                  </a:cubicBezTo>
                  <a:cubicBezTo>
                    <a:pt x="15139" y="5177"/>
                    <a:pt x="14969" y="5734"/>
                    <a:pt x="14636" y="6216"/>
                  </a:cubicBezTo>
                  <a:cubicBezTo>
                    <a:pt x="14240" y="6800"/>
                    <a:pt x="13744" y="7272"/>
                    <a:pt x="13075" y="7525"/>
                  </a:cubicBezTo>
                  <a:cubicBezTo>
                    <a:pt x="12805" y="7628"/>
                    <a:pt x="12522" y="7695"/>
                    <a:pt x="12242" y="7762"/>
                  </a:cubicBezTo>
                  <a:cubicBezTo>
                    <a:pt x="11779" y="7868"/>
                    <a:pt x="11323" y="7994"/>
                    <a:pt x="10853" y="8058"/>
                  </a:cubicBezTo>
                  <a:cubicBezTo>
                    <a:pt x="10244" y="8138"/>
                    <a:pt x="9625" y="8165"/>
                    <a:pt x="9009" y="8211"/>
                  </a:cubicBezTo>
                  <a:cubicBezTo>
                    <a:pt x="8452" y="8251"/>
                    <a:pt x="7893" y="8281"/>
                    <a:pt x="7337" y="8321"/>
                  </a:cubicBezTo>
                  <a:cubicBezTo>
                    <a:pt x="7202" y="8330"/>
                    <a:pt x="7068" y="8334"/>
                    <a:pt x="6935" y="8334"/>
                  </a:cubicBezTo>
                  <a:cubicBezTo>
                    <a:pt x="6556" y="8334"/>
                    <a:pt x="6179" y="8303"/>
                    <a:pt x="5802" y="8258"/>
                  </a:cubicBezTo>
                  <a:cubicBezTo>
                    <a:pt x="4989" y="8165"/>
                    <a:pt x="4193" y="8011"/>
                    <a:pt x="3414" y="7751"/>
                  </a:cubicBezTo>
                  <a:cubicBezTo>
                    <a:pt x="2246" y="7359"/>
                    <a:pt x="1403" y="6580"/>
                    <a:pt x="803" y="5531"/>
                  </a:cubicBezTo>
                  <a:cubicBezTo>
                    <a:pt x="551" y="5085"/>
                    <a:pt x="404" y="4591"/>
                    <a:pt x="311" y="4082"/>
                  </a:cubicBezTo>
                  <a:lnTo>
                    <a:pt x="311" y="4082"/>
                  </a:lnTo>
                  <a:cubicBezTo>
                    <a:pt x="993" y="4871"/>
                    <a:pt x="1902" y="5257"/>
                    <a:pt x="2852" y="5570"/>
                  </a:cubicBezTo>
                  <a:cubicBezTo>
                    <a:pt x="3837" y="5893"/>
                    <a:pt x="4853" y="6067"/>
                    <a:pt x="5885" y="6163"/>
                  </a:cubicBezTo>
                  <a:cubicBezTo>
                    <a:pt x="6503" y="6223"/>
                    <a:pt x="7121" y="6252"/>
                    <a:pt x="7739" y="6252"/>
                  </a:cubicBezTo>
                  <a:cubicBezTo>
                    <a:pt x="8197" y="6252"/>
                    <a:pt x="8656" y="6236"/>
                    <a:pt x="9115" y="6203"/>
                  </a:cubicBezTo>
                  <a:cubicBezTo>
                    <a:pt x="10524" y="6100"/>
                    <a:pt x="11909" y="5873"/>
                    <a:pt x="13238" y="5377"/>
                  </a:cubicBezTo>
                  <a:cubicBezTo>
                    <a:pt x="13741" y="5194"/>
                    <a:pt x="14220" y="4965"/>
                    <a:pt x="14663" y="4662"/>
                  </a:cubicBezTo>
                  <a:cubicBezTo>
                    <a:pt x="14923" y="4482"/>
                    <a:pt x="15162" y="4278"/>
                    <a:pt x="15359" y="4029"/>
                  </a:cubicBezTo>
                  <a:cubicBezTo>
                    <a:pt x="15379" y="4002"/>
                    <a:pt x="15405" y="3982"/>
                    <a:pt x="15428" y="3959"/>
                  </a:cubicBezTo>
                  <a:cubicBezTo>
                    <a:pt x="15430" y="3957"/>
                    <a:pt x="15434" y="3957"/>
                    <a:pt x="15441" y="3957"/>
                  </a:cubicBezTo>
                  <a:cubicBezTo>
                    <a:pt x="15447" y="3957"/>
                    <a:pt x="15457" y="3957"/>
                    <a:pt x="15472" y="3955"/>
                  </a:cubicBezTo>
                  <a:close/>
                  <a:moveTo>
                    <a:pt x="12913" y="0"/>
                  </a:moveTo>
                  <a:cubicBezTo>
                    <a:pt x="12588" y="0"/>
                    <a:pt x="12307" y="123"/>
                    <a:pt x="12059" y="333"/>
                  </a:cubicBezTo>
                  <a:cubicBezTo>
                    <a:pt x="11987" y="393"/>
                    <a:pt x="11922" y="420"/>
                    <a:pt x="11846" y="420"/>
                  </a:cubicBezTo>
                  <a:cubicBezTo>
                    <a:pt x="11814" y="420"/>
                    <a:pt x="11780" y="415"/>
                    <a:pt x="11743" y="406"/>
                  </a:cubicBezTo>
                  <a:cubicBezTo>
                    <a:pt x="10497" y="136"/>
                    <a:pt x="9235" y="26"/>
                    <a:pt x="7960" y="10"/>
                  </a:cubicBezTo>
                  <a:cubicBezTo>
                    <a:pt x="7430" y="36"/>
                    <a:pt x="6897" y="50"/>
                    <a:pt x="6368" y="90"/>
                  </a:cubicBezTo>
                  <a:cubicBezTo>
                    <a:pt x="5216" y="179"/>
                    <a:pt x="4084" y="373"/>
                    <a:pt x="2981" y="722"/>
                  </a:cubicBezTo>
                  <a:cubicBezTo>
                    <a:pt x="2366" y="918"/>
                    <a:pt x="1773" y="1161"/>
                    <a:pt x="1223" y="1508"/>
                  </a:cubicBezTo>
                  <a:cubicBezTo>
                    <a:pt x="953" y="1678"/>
                    <a:pt x="707" y="1871"/>
                    <a:pt x="491" y="2108"/>
                  </a:cubicBezTo>
                  <a:cubicBezTo>
                    <a:pt x="277" y="2344"/>
                    <a:pt x="88" y="2604"/>
                    <a:pt x="51" y="2927"/>
                  </a:cubicBezTo>
                  <a:cubicBezTo>
                    <a:pt x="14" y="3246"/>
                    <a:pt x="1" y="3573"/>
                    <a:pt x="24" y="3892"/>
                  </a:cubicBezTo>
                  <a:cubicBezTo>
                    <a:pt x="64" y="4498"/>
                    <a:pt x="271" y="5068"/>
                    <a:pt x="557" y="5594"/>
                  </a:cubicBezTo>
                  <a:cubicBezTo>
                    <a:pt x="1170" y="6723"/>
                    <a:pt x="2062" y="7555"/>
                    <a:pt x="3297" y="7985"/>
                  </a:cubicBezTo>
                  <a:cubicBezTo>
                    <a:pt x="3910" y="8198"/>
                    <a:pt x="4533" y="8341"/>
                    <a:pt x="5172" y="8438"/>
                  </a:cubicBezTo>
                  <a:cubicBezTo>
                    <a:pt x="5770" y="8529"/>
                    <a:pt x="6367" y="8594"/>
                    <a:pt x="6969" y="8594"/>
                  </a:cubicBezTo>
                  <a:cubicBezTo>
                    <a:pt x="7136" y="8594"/>
                    <a:pt x="7303" y="8589"/>
                    <a:pt x="7470" y="8578"/>
                  </a:cubicBezTo>
                  <a:cubicBezTo>
                    <a:pt x="8186" y="8528"/>
                    <a:pt x="8902" y="8491"/>
                    <a:pt x="9614" y="8444"/>
                  </a:cubicBezTo>
                  <a:cubicBezTo>
                    <a:pt x="9984" y="8421"/>
                    <a:pt x="10350" y="8391"/>
                    <a:pt x="10717" y="8354"/>
                  </a:cubicBezTo>
                  <a:cubicBezTo>
                    <a:pt x="11243" y="8308"/>
                    <a:pt x="11749" y="8165"/>
                    <a:pt x="12259" y="8038"/>
                  </a:cubicBezTo>
                  <a:cubicBezTo>
                    <a:pt x="12575" y="7954"/>
                    <a:pt x="12901" y="7885"/>
                    <a:pt x="13204" y="7765"/>
                  </a:cubicBezTo>
                  <a:cubicBezTo>
                    <a:pt x="14170" y="7372"/>
                    <a:pt x="14813" y="6640"/>
                    <a:pt x="15213" y="5701"/>
                  </a:cubicBezTo>
                  <a:cubicBezTo>
                    <a:pt x="15512" y="4997"/>
                    <a:pt x="15722" y="4265"/>
                    <a:pt x="15755" y="3489"/>
                  </a:cubicBezTo>
                  <a:cubicBezTo>
                    <a:pt x="15778" y="2960"/>
                    <a:pt x="15655" y="2484"/>
                    <a:pt x="15299" y="2088"/>
                  </a:cubicBezTo>
                  <a:cubicBezTo>
                    <a:pt x="15133" y="1901"/>
                    <a:pt x="14943" y="1731"/>
                    <a:pt x="14743" y="1588"/>
                  </a:cubicBezTo>
                  <a:cubicBezTo>
                    <a:pt x="14500" y="1418"/>
                    <a:pt x="14237" y="1281"/>
                    <a:pt x="13980" y="1138"/>
                  </a:cubicBezTo>
                  <a:cubicBezTo>
                    <a:pt x="13904" y="1095"/>
                    <a:pt x="13860" y="1055"/>
                    <a:pt x="13847" y="962"/>
                  </a:cubicBezTo>
                  <a:cubicBezTo>
                    <a:pt x="13830" y="826"/>
                    <a:pt x="13794" y="692"/>
                    <a:pt x="13754" y="559"/>
                  </a:cubicBezTo>
                  <a:cubicBezTo>
                    <a:pt x="13644" y="219"/>
                    <a:pt x="13394" y="39"/>
                    <a:pt x="13041" y="7"/>
                  </a:cubicBezTo>
                  <a:cubicBezTo>
                    <a:pt x="12998" y="2"/>
                    <a:pt x="12955" y="0"/>
                    <a:pt x="12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6"/>
            <p:cNvSpPr/>
            <p:nvPr/>
          </p:nvSpPr>
          <p:spPr>
            <a:xfrm>
              <a:off x="-3315242" y="3720118"/>
              <a:ext cx="502617" cy="223076"/>
            </a:xfrm>
            <a:custGeom>
              <a:avLst/>
              <a:gdLst/>
              <a:ahLst/>
              <a:cxnLst/>
              <a:rect l="l" t="t" r="r" b="b"/>
              <a:pathLst>
                <a:path w="3614" h="1604" extrusionOk="0">
                  <a:moveTo>
                    <a:pt x="3512" y="1"/>
                  </a:moveTo>
                  <a:cubicBezTo>
                    <a:pt x="3422" y="1"/>
                    <a:pt x="3261" y="92"/>
                    <a:pt x="3174" y="140"/>
                  </a:cubicBezTo>
                  <a:cubicBezTo>
                    <a:pt x="2489" y="513"/>
                    <a:pt x="1776" y="826"/>
                    <a:pt x="1036" y="1086"/>
                  </a:cubicBezTo>
                  <a:cubicBezTo>
                    <a:pt x="760" y="1183"/>
                    <a:pt x="491" y="1306"/>
                    <a:pt x="217" y="1419"/>
                  </a:cubicBezTo>
                  <a:cubicBezTo>
                    <a:pt x="151" y="1449"/>
                    <a:pt x="1" y="1485"/>
                    <a:pt x="45" y="1569"/>
                  </a:cubicBezTo>
                  <a:cubicBezTo>
                    <a:pt x="58" y="1594"/>
                    <a:pt x="90" y="1603"/>
                    <a:pt x="133" y="1603"/>
                  </a:cubicBezTo>
                  <a:cubicBezTo>
                    <a:pt x="234" y="1603"/>
                    <a:pt x="392" y="1551"/>
                    <a:pt x="487" y="1516"/>
                  </a:cubicBezTo>
                  <a:cubicBezTo>
                    <a:pt x="1060" y="1306"/>
                    <a:pt x="1639" y="1109"/>
                    <a:pt x="2198" y="869"/>
                  </a:cubicBezTo>
                  <a:cubicBezTo>
                    <a:pt x="2595" y="700"/>
                    <a:pt x="2968" y="473"/>
                    <a:pt x="3348" y="270"/>
                  </a:cubicBezTo>
                  <a:cubicBezTo>
                    <a:pt x="3437" y="220"/>
                    <a:pt x="3614" y="120"/>
                    <a:pt x="3571" y="30"/>
                  </a:cubicBezTo>
                  <a:cubicBezTo>
                    <a:pt x="3561" y="9"/>
                    <a:pt x="3540" y="1"/>
                    <a:pt x="3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p:nvPr/>
          </p:nvSpPr>
          <p:spPr>
            <a:xfrm>
              <a:off x="-3524816" y="3950135"/>
              <a:ext cx="185665" cy="52431"/>
            </a:xfrm>
            <a:custGeom>
              <a:avLst/>
              <a:gdLst/>
              <a:ahLst/>
              <a:cxnLst/>
              <a:rect l="l" t="t" r="r" b="b"/>
              <a:pathLst>
                <a:path w="1335" h="377" extrusionOk="0">
                  <a:moveTo>
                    <a:pt x="1183" y="1"/>
                  </a:moveTo>
                  <a:cubicBezTo>
                    <a:pt x="884" y="1"/>
                    <a:pt x="1" y="249"/>
                    <a:pt x="46" y="351"/>
                  </a:cubicBezTo>
                  <a:cubicBezTo>
                    <a:pt x="54" y="369"/>
                    <a:pt x="89" y="377"/>
                    <a:pt x="142" y="377"/>
                  </a:cubicBezTo>
                  <a:cubicBezTo>
                    <a:pt x="443" y="377"/>
                    <a:pt x="1335" y="121"/>
                    <a:pt x="1278" y="25"/>
                  </a:cubicBezTo>
                  <a:cubicBezTo>
                    <a:pt x="1269" y="8"/>
                    <a:pt x="1235" y="1"/>
                    <a:pt x="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a:off x="-4433065" y="3827061"/>
              <a:ext cx="430854" cy="143108"/>
            </a:xfrm>
            <a:custGeom>
              <a:avLst/>
              <a:gdLst/>
              <a:ahLst/>
              <a:cxnLst/>
              <a:rect l="l" t="t" r="r" b="b"/>
              <a:pathLst>
                <a:path w="3098" h="1029" extrusionOk="0">
                  <a:moveTo>
                    <a:pt x="1171" y="0"/>
                  </a:moveTo>
                  <a:cubicBezTo>
                    <a:pt x="1056" y="0"/>
                    <a:pt x="943" y="27"/>
                    <a:pt x="840" y="94"/>
                  </a:cubicBezTo>
                  <a:cubicBezTo>
                    <a:pt x="557" y="277"/>
                    <a:pt x="297" y="487"/>
                    <a:pt x="84" y="750"/>
                  </a:cubicBezTo>
                  <a:cubicBezTo>
                    <a:pt x="5" y="842"/>
                    <a:pt x="1" y="910"/>
                    <a:pt x="59" y="910"/>
                  </a:cubicBezTo>
                  <a:cubicBezTo>
                    <a:pt x="87" y="910"/>
                    <a:pt x="130" y="894"/>
                    <a:pt x="187" y="856"/>
                  </a:cubicBezTo>
                  <a:cubicBezTo>
                    <a:pt x="386" y="696"/>
                    <a:pt x="593" y="547"/>
                    <a:pt x="790" y="380"/>
                  </a:cubicBezTo>
                  <a:cubicBezTo>
                    <a:pt x="921" y="265"/>
                    <a:pt x="1060" y="210"/>
                    <a:pt x="1204" y="210"/>
                  </a:cubicBezTo>
                  <a:cubicBezTo>
                    <a:pt x="1301" y="210"/>
                    <a:pt x="1400" y="235"/>
                    <a:pt x="1502" y="283"/>
                  </a:cubicBezTo>
                  <a:cubicBezTo>
                    <a:pt x="1692" y="370"/>
                    <a:pt x="1875" y="477"/>
                    <a:pt x="2062" y="573"/>
                  </a:cubicBezTo>
                  <a:cubicBezTo>
                    <a:pt x="2312" y="703"/>
                    <a:pt x="2561" y="836"/>
                    <a:pt x="2814" y="959"/>
                  </a:cubicBezTo>
                  <a:cubicBezTo>
                    <a:pt x="2861" y="984"/>
                    <a:pt x="2942" y="1028"/>
                    <a:pt x="2999" y="1028"/>
                  </a:cubicBezTo>
                  <a:cubicBezTo>
                    <a:pt x="3027" y="1028"/>
                    <a:pt x="3050" y="1018"/>
                    <a:pt x="3061" y="990"/>
                  </a:cubicBezTo>
                  <a:cubicBezTo>
                    <a:pt x="3097" y="907"/>
                    <a:pt x="2921" y="813"/>
                    <a:pt x="2828" y="760"/>
                  </a:cubicBezTo>
                  <a:cubicBezTo>
                    <a:pt x="2478" y="563"/>
                    <a:pt x="2129" y="367"/>
                    <a:pt x="1775" y="180"/>
                  </a:cubicBezTo>
                  <a:cubicBezTo>
                    <a:pt x="1672" y="123"/>
                    <a:pt x="1562" y="77"/>
                    <a:pt x="1449" y="44"/>
                  </a:cubicBezTo>
                  <a:cubicBezTo>
                    <a:pt x="1356" y="17"/>
                    <a:pt x="1263" y="0"/>
                    <a:pt x="11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3961627" y="3977114"/>
              <a:ext cx="257567" cy="93876"/>
            </a:xfrm>
            <a:custGeom>
              <a:avLst/>
              <a:gdLst/>
              <a:ahLst/>
              <a:cxnLst/>
              <a:rect l="l" t="t" r="r" b="b"/>
              <a:pathLst>
                <a:path w="1852" h="675" extrusionOk="0">
                  <a:moveTo>
                    <a:pt x="71" y="0"/>
                  </a:moveTo>
                  <a:cubicBezTo>
                    <a:pt x="52" y="0"/>
                    <a:pt x="39" y="5"/>
                    <a:pt x="33" y="17"/>
                  </a:cubicBezTo>
                  <a:cubicBezTo>
                    <a:pt x="1" y="87"/>
                    <a:pt x="177" y="190"/>
                    <a:pt x="260" y="234"/>
                  </a:cubicBezTo>
                  <a:cubicBezTo>
                    <a:pt x="717" y="480"/>
                    <a:pt x="1216" y="580"/>
                    <a:pt x="1719" y="670"/>
                  </a:cubicBezTo>
                  <a:cubicBezTo>
                    <a:pt x="1727" y="671"/>
                    <a:pt x="1744" y="674"/>
                    <a:pt x="1761" y="674"/>
                  </a:cubicBezTo>
                  <a:cubicBezTo>
                    <a:pt x="1792" y="674"/>
                    <a:pt x="1828" y="665"/>
                    <a:pt x="1839" y="623"/>
                  </a:cubicBezTo>
                  <a:cubicBezTo>
                    <a:pt x="1851" y="557"/>
                    <a:pt x="1536" y="473"/>
                    <a:pt x="1389" y="427"/>
                  </a:cubicBezTo>
                  <a:cubicBezTo>
                    <a:pt x="1239" y="380"/>
                    <a:pt x="1086" y="343"/>
                    <a:pt x="936" y="297"/>
                  </a:cubicBezTo>
                  <a:cubicBezTo>
                    <a:pt x="786" y="250"/>
                    <a:pt x="640" y="194"/>
                    <a:pt x="490" y="143"/>
                  </a:cubicBezTo>
                  <a:cubicBezTo>
                    <a:pt x="372" y="108"/>
                    <a:pt x="160" y="0"/>
                    <a:pt x="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4318335" y="3907024"/>
              <a:ext cx="163691" cy="130870"/>
            </a:xfrm>
            <a:custGeom>
              <a:avLst/>
              <a:gdLst/>
              <a:ahLst/>
              <a:cxnLst/>
              <a:rect l="l" t="t" r="r" b="b"/>
              <a:pathLst>
                <a:path w="1177" h="941" extrusionOk="0">
                  <a:moveTo>
                    <a:pt x="455" y="1"/>
                  </a:moveTo>
                  <a:cubicBezTo>
                    <a:pt x="453" y="1"/>
                    <a:pt x="450" y="1"/>
                    <a:pt x="448" y="2"/>
                  </a:cubicBezTo>
                  <a:cubicBezTo>
                    <a:pt x="368" y="25"/>
                    <a:pt x="431" y="328"/>
                    <a:pt x="431" y="328"/>
                  </a:cubicBezTo>
                  <a:cubicBezTo>
                    <a:pt x="431" y="328"/>
                    <a:pt x="1" y="378"/>
                    <a:pt x="28" y="492"/>
                  </a:cubicBezTo>
                  <a:cubicBezTo>
                    <a:pt x="39" y="537"/>
                    <a:pt x="127" y="550"/>
                    <a:pt x="226" y="550"/>
                  </a:cubicBezTo>
                  <a:cubicBezTo>
                    <a:pt x="364" y="550"/>
                    <a:pt x="524" y="524"/>
                    <a:pt x="524" y="524"/>
                  </a:cubicBezTo>
                  <a:cubicBezTo>
                    <a:pt x="524" y="524"/>
                    <a:pt x="707" y="940"/>
                    <a:pt x="839" y="940"/>
                  </a:cubicBezTo>
                  <a:cubicBezTo>
                    <a:pt x="845" y="940"/>
                    <a:pt x="851" y="939"/>
                    <a:pt x="857" y="937"/>
                  </a:cubicBezTo>
                  <a:cubicBezTo>
                    <a:pt x="990" y="897"/>
                    <a:pt x="757" y="488"/>
                    <a:pt x="757" y="488"/>
                  </a:cubicBezTo>
                  <a:cubicBezTo>
                    <a:pt x="757" y="488"/>
                    <a:pt x="1177" y="395"/>
                    <a:pt x="1150" y="298"/>
                  </a:cubicBezTo>
                  <a:cubicBezTo>
                    <a:pt x="1141" y="265"/>
                    <a:pt x="1086" y="254"/>
                    <a:pt x="1016" y="254"/>
                  </a:cubicBezTo>
                  <a:cubicBezTo>
                    <a:pt x="876" y="254"/>
                    <a:pt x="677" y="298"/>
                    <a:pt x="677" y="298"/>
                  </a:cubicBezTo>
                  <a:cubicBezTo>
                    <a:pt x="677" y="298"/>
                    <a:pt x="537" y="1"/>
                    <a:pt x="4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4149229" y="3596210"/>
              <a:ext cx="297899" cy="219182"/>
            </a:xfrm>
            <a:custGeom>
              <a:avLst/>
              <a:gdLst/>
              <a:ahLst/>
              <a:cxnLst/>
              <a:rect l="l" t="t" r="r" b="b"/>
              <a:pathLst>
                <a:path w="2142" h="1576" extrusionOk="0">
                  <a:moveTo>
                    <a:pt x="1411" y="0"/>
                  </a:moveTo>
                  <a:cubicBezTo>
                    <a:pt x="1365" y="0"/>
                    <a:pt x="1325" y="46"/>
                    <a:pt x="1310" y="62"/>
                  </a:cubicBezTo>
                  <a:cubicBezTo>
                    <a:pt x="1127" y="249"/>
                    <a:pt x="943" y="435"/>
                    <a:pt x="750" y="638"/>
                  </a:cubicBezTo>
                  <a:cubicBezTo>
                    <a:pt x="707" y="618"/>
                    <a:pt x="650" y="595"/>
                    <a:pt x="597" y="569"/>
                  </a:cubicBezTo>
                  <a:cubicBezTo>
                    <a:pt x="643" y="442"/>
                    <a:pt x="827" y="285"/>
                    <a:pt x="747" y="222"/>
                  </a:cubicBezTo>
                  <a:cubicBezTo>
                    <a:pt x="738" y="215"/>
                    <a:pt x="728" y="212"/>
                    <a:pt x="717" y="212"/>
                  </a:cubicBezTo>
                  <a:cubicBezTo>
                    <a:pt x="626" y="212"/>
                    <a:pt x="475" y="422"/>
                    <a:pt x="351" y="478"/>
                  </a:cubicBezTo>
                  <a:cubicBezTo>
                    <a:pt x="260" y="435"/>
                    <a:pt x="177" y="392"/>
                    <a:pt x="94" y="362"/>
                  </a:cubicBezTo>
                  <a:cubicBezTo>
                    <a:pt x="88" y="359"/>
                    <a:pt x="79" y="358"/>
                    <a:pt x="71" y="358"/>
                  </a:cubicBezTo>
                  <a:cubicBezTo>
                    <a:pt x="43" y="358"/>
                    <a:pt x="10" y="368"/>
                    <a:pt x="8" y="378"/>
                  </a:cubicBezTo>
                  <a:cubicBezTo>
                    <a:pt x="1" y="409"/>
                    <a:pt x="1" y="458"/>
                    <a:pt x="21" y="478"/>
                  </a:cubicBezTo>
                  <a:cubicBezTo>
                    <a:pt x="88" y="545"/>
                    <a:pt x="168" y="605"/>
                    <a:pt x="237" y="665"/>
                  </a:cubicBezTo>
                  <a:cubicBezTo>
                    <a:pt x="144" y="844"/>
                    <a:pt x="64" y="928"/>
                    <a:pt x="154" y="968"/>
                  </a:cubicBezTo>
                  <a:cubicBezTo>
                    <a:pt x="161" y="972"/>
                    <a:pt x="169" y="973"/>
                    <a:pt x="176" y="973"/>
                  </a:cubicBezTo>
                  <a:cubicBezTo>
                    <a:pt x="261" y="973"/>
                    <a:pt x="358" y="780"/>
                    <a:pt x="477" y="735"/>
                  </a:cubicBezTo>
                  <a:cubicBezTo>
                    <a:pt x="503" y="745"/>
                    <a:pt x="537" y="752"/>
                    <a:pt x="563" y="764"/>
                  </a:cubicBezTo>
                  <a:cubicBezTo>
                    <a:pt x="590" y="778"/>
                    <a:pt x="614" y="798"/>
                    <a:pt x="640" y="815"/>
                  </a:cubicBezTo>
                  <a:cubicBezTo>
                    <a:pt x="383" y="1258"/>
                    <a:pt x="340" y="1324"/>
                    <a:pt x="417" y="1364"/>
                  </a:cubicBezTo>
                  <a:cubicBezTo>
                    <a:pt x="421" y="1366"/>
                    <a:pt x="425" y="1367"/>
                    <a:pt x="430" y="1367"/>
                  </a:cubicBezTo>
                  <a:cubicBezTo>
                    <a:pt x="516" y="1367"/>
                    <a:pt x="712" y="1041"/>
                    <a:pt x="873" y="904"/>
                  </a:cubicBezTo>
                  <a:cubicBezTo>
                    <a:pt x="963" y="944"/>
                    <a:pt x="1053" y="984"/>
                    <a:pt x="1147" y="1024"/>
                  </a:cubicBezTo>
                  <a:cubicBezTo>
                    <a:pt x="1070" y="1208"/>
                    <a:pt x="777" y="1524"/>
                    <a:pt x="873" y="1571"/>
                  </a:cubicBezTo>
                  <a:cubicBezTo>
                    <a:pt x="880" y="1574"/>
                    <a:pt x="888" y="1576"/>
                    <a:pt x="897" y="1576"/>
                  </a:cubicBezTo>
                  <a:cubicBezTo>
                    <a:pt x="999" y="1576"/>
                    <a:pt x="1172" y="1327"/>
                    <a:pt x="1239" y="1241"/>
                  </a:cubicBezTo>
                  <a:cubicBezTo>
                    <a:pt x="1290" y="1177"/>
                    <a:pt x="1340" y="1131"/>
                    <a:pt x="1409" y="1131"/>
                  </a:cubicBezTo>
                  <a:cubicBezTo>
                    <a:pt x="1437" y="1131"/>
                    <a:pt x="1467" y="1138"/>
                    <a:pt x="1502" y="1154"/>
                  </a:cubicBezTo>
                  <a:cubicBezTo>
                    <a:pt x="1542" y="1173"/>
                    <a:pt x="1632" y="1202"/>
                    <a:pt x="1698" y="1202"/>
                  </a:cubicBezTo>
                  <a:cubicBezTo>
                    <a:pt x="1739" y="1202"/>
                    <a:pt x="1771" y="1191"/>
                    <a:pt x="1779" y="1161"/>
                  </a:cubicBezTo>
                  <a:cubicBezTo>
                    <a:pt x="1799" y="1078"/>
                    <a:pt x="1589" y="978"/>
                    <a:pt x="1526" y="915"/>
                  </a:cubicBezTo>
                  <a:cubicBezTo>
                    <a:pt x="1632" y="778"/>
                    <a:pt x="1739" y="655"/>
                    <a:pt x="1832" y="522"/>
                  </a:cubicBezTo>
                  <a:cubicBezTo>
                    <a:pt x="1929" y="385"/>
                    <a:pt x="2142" y="109"/>
                    <a:pt x="2082" y="62"/>
                  </a:cubicBezTo>
                  <a:cubicBezTo>
                    <a:pt x="2071" y="54"/>
                    <a:pt x="2058" y="50"/>
                    <a:pt x="2045" y="50"/>
                  </a:cubicBezTo>
                  <a:cubicBezTo>
                    <a:pt x="1984" y="50"/>
                    <a:pt x="1904" y="123"/>
                    <a:pt x="1855" y="172"/>
                  </a:cubicBezTo>
                  <a:cubicBezTo>
                    <a:pt x="1782" y="245"/>
                    <a:pt x="1712" y="325"/>
                    <a:pt x="1646" y="405"/>
                  </a:cubicBezTo>
                  <a:cubicBezTo>
                    <a:pt x="1529" y="555"/>
                    <a:pt x="1413" y="705"/>
                    <a:pt x="1293" y="858"/>
                  </a:cubicBezTo>
                  <a:cubicBezTo>
                    <a:pt x="1187" y="815"/>
                    <a:pt x="1093" y="778"/>
                    <a:pt x="990" y="735"/>
                  </a:cubicBezTo>
                  <a:cubicBezTo>
                    <a:pt x="1053" y="655"/>
                    <a:pt x="1099" y="598"/>
                    <a:pt x="1143" y="542"/>
                  </a:cubicBezTo>
                  <a:cubicBezTo>
                    <a:pt x="1226" y="432"/>
                    <a:pt x="1310" y="322"/>
                    <a:pt x="1393" y="209"/>
                  </a:cubicBezTo>
                  <a:cubicBezTo>
                    <a:pt x="1429" y="155"/>
                    <a:pt x="1509" y="52"/>
                    <a:pt x="1449" y="12"/>
                  </a:cubicBezTo>
                  <a:cubicBezTo>
                    <a:pt x="1436" y="4"/>
                    <a:pt x="1424"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3326785" y="3581190"/>
              <a:ext cx="133512" cy="100412"/>
            </a:xfrm>
            <a:custGeom>
              <a:avLst/>
              <a:gdLst/>
              <a:ahLst/>
              <a:cxnLst/>
              <a:rect l="l" t="t" r="r" b="b"/>
              <a:pathLst>
                <a:path w="960" h="722" extrusionOk="0">
                  <a:moveTo>
                    <a:pt x="477" y="1"/>
                  </a:moveTo>
                  <a:lnTo>
                    <a:pt x="477" y="1"/>
                  </a:lnTo>
                  <a:cubicBezTo>
                    <a:pt x="343" y="37"/>
                    <a:pt x="357" y="184"/>
                    <a:pt x="283" y="240"/>
                  </a:cubicBezTo>
                  <a:cubicBezTo>
                    <a:pt x="194" y="267"/>
                    <a:pt x="28" y="217"/>
                    <a:pt x="14" y="317"/>
                  </a:cubicBezTo>
                  <a:cubicBezTo>
                    <a:pt x="1" y="417"/>
                    <a:pt x="124" y="420"/>
                    <a:pt x="157" y="453"/>
                  </a:cubicBezTo>
                  <a:cubicBezTo>
                    <a:pt x="137" y="546"/>
                    <a:pt x="41" y="617"/>
                    <a:pt x="111" y="720"/>
                  </a:cubicBezTo>
                  <a:cubicBezTo>
                    <a:pt x="119" y="721"/>
                    <a:pt x="127" y="721"/>
                    <a:pt x="134" y="721"/>
                  </a:cubicBezTo>
                  <a:cubicBezTo>
                    <a:pt x="264" y="721"/>
                    <a:pt x="274" y="564"/>
                    <a:pt x="383" y="517"/>
                  </a:cubicBezTo>
                  <a:cubicBezTo>
                    <a:pt x="474" y="537"/>
                    <a:pt x="577" y="563"/>
                    <a:pt x="677" y="583"/>
                  </a:cubicBezTo>
                  <a:cubicBezTo>
                    <a:pt x="732" y="595"/>
                    <a:pt x="789" y="604"/>
                    <a:pt x="845" y="604"/>
                  </a:cubicBezTo>
                  <a:cubicBezTo>
                    <a:pt x="853" y="604"/>
                    <a:pt x="862" y="604"/>
                    <a:pt x="870" y="603"/>
                  </a:cubicBezTo>
                  <a:cubicBezTo>
                    <a:pt x="900" y="600"/>
                    <a:pt x="947" y="563"/>
                    <a:pt x="953" y="537"/>
                  </a:cubicBezTo>
                  <a:cubicBezTo>
                    <a:pt x="960" y="506"/>
                    <a:pt x="936" y="457"/>
                    <a:pt x="913" y="437"/>
                  </a:cubicBezTo>
                  <a:cubicBezTo>
                    <a:pt x="870" y="407"/>
                    <a:pt x="817" y="393"/>
                    <a:pt x="767" y="380"/>
                  </a:cubicBezTo>
                  <a:cubicBezTo>
                    <a:pt x="673" y="353"/>
                    <a:pt x="580" y="333"/>
                    <a:pt x="497" y="317"/>
                  </a:cubicBezTo>
                  <a:cubicBezTo>
                    <a:pt x="457" y="200"/>
                    <a:pt x="583" y="97"/>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36"/>
          <p:cNvGrpSpPr/>
          <p:nvPr/>
        </p:nvGrpSpPr>
        <p:grpSpPr>
          <a:xfrm rot="6988675">
            <a:off x="1016518" y="918233"/>
            <a:ext cx="333582" cy="449064"/>
            <a:chOff x="10927157" y="2152240"/>
            <a:chExt cx="333622" cy="449117"/>
          </a:xfrm>
        </p:grpSpPr>
        <p:sp>
          <p:nvSpPr>
            <p:cNvPr id="354" name="Google Shape;354;p36"/>
            <p:cNvSpPr/>
            <p:nvPr/>
          </p:nvSpPr>
          <p:spPr>
            <a:xfrm>
              <a:off x="10942007" y="2420847"/>
              <a:ext cx="102960" cy="154935"/>
            </a:xfrm>
            <a:custGeom>
              <a:avLst/>
              <a:gdLst/>
              <a:ahLst/>
              <a:cxnLst/>
              <a:rect l="l" t="t" r="r" b="b"/>
              <a:pathLst>
                <a:path w="624" h="939" extrusionOk="0">
                  <a:moveTo>
                    <a:pt x="440" y="1"/>
                  </a:moveTo>
                  <a:cubicBezTo>
                    <a:pt x="363" y="1"/>
                    <a:pt x="298" y="96"/>
                    <a:pt x="253" y="149"/>
                  </a:cubicBezTo>
                  <a:cubicBezTo>
                    <a:pt x="153" y="259"/>
                    <a:pt x="61" y="382"/>
                    <a:pt x="30" y="528"/>
                  </a:cubicBezTo>
                  <a:cubicBezTo>
                    <a:pt x="1" y="675"/>
                    <a:pt x="57" y="845"/>
                    <a:pt x="190" y="911"/>
                  </a:cubicBezTo>
                  <a:cubicBezTo>
                    <a:pt x="226" y="929"/>
                    <a:pt x="267" y="939"/>
                    <a:pt x="308" y="939"/>
                  </a:cubicBezTo>
                  <a:cubicBezTo>
                    <a:pt x="343" y="939"/>
                    <a:pt x="378" y="932"/>
                    <a:pt x="410" y="918"/>
                  </a:cubicBezTo>
                  <a:cubicBezTo>
                    <a:pt x="520" y="871"/>
                    <a:pt x="587" y="751"/>
                    <a:pt x="607" y="635"/>
                  </a:cubicBezTo>
                  <a:cubicBezTo>
                    <a:pt x="623" y="516"/>
                    <a:pt x="600" y="396"/>
                    <a:pt x="576" y="276"/>
                  </a:cubicBezTo>
                  <a:cubicBezTo>
                    <a:pt x="560" y="199"/>
                    <a:pt x="560" y="39"/>
                    <a:pt x="470" y="6"/>
                  </a:cubicBezTo>
                  <a:cubicBezTo>
                    <a:pt x="460" y="2"/>
                    <a:pt x="450"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10937057" y="2166100"/>
              <a:ext cx="106755" cy="178860"/>
            </a:xfrm>
            <a:custGeom>
              <a:avLst/>
              <a:gdLst/>
              <a:ahLst/>
              <a:cxnLst/>
              <a:rect l="l" t="t" r="r" b="b"/>
              <a:pathLst>
                <a:path w="647" h="1084" extrusionOk="0">
                  <a:moveTo>
                    <a:pt x="321" y="1"/>
                  </a:moveTo>
                  <a:cubicBezTo>
                    <a:pt x="317" y="1"/>
                    <a:pt x="314" y="1"/>
                    <a:pt x="310" y="2"/>
                  </a:cubicBezTo>
                  <a:cubicBezTo>
                    <a:pt x="254" y="8"/>
                    <a:pt x="220" y="78"/>
                    <a:pt x="194" y="118"/>
                  </a:cubicBezTo>
                  <a:cubicBezTo>
                    <a:pt x="120" y="234"/>
                    <a:pt x="64" y="368"/>
                    <a:pt x="34" y="504"/>
                  </a:cubicBezTo>
                  <a:cubicBezTo>
                    <a:pt x="4" y="647"/>
                    <a:pt x="0" y="810"/>
                    <a:pt x="77" y="937"/>
                  </a:cubicBezTo>
                  <a:cubicBezTo>
                    <a:pt x="103" y="981"/>
                    <a:pt x="137" y="1017"/>
                    <a:pt x="177" y="1044"/>
                  </a:cubicBezTo>
                  <a:cubicBezTo>
                    <a:pt x="221" y="1071"/>
                    <a:pt x="273" y="1084"/>
                    <a:pt x="326" y="1084"/>
                  </a:cubicBezTo>
                  <a:cubicBezTo>
                    <a:pt x="377" y="1084"/>
                    <a:pt x="429" y="1071"/>
                    <a:pt x="474" y="1047"/>
                  </a:cubicBezTo>
                  <a:cubicBezTo>
                    <a:pt x="563" y="997"/>
                    <a:pt x="623" y="901"/>
                    <a:pt x="640" y="797"/>
                  </a:cubicBezTo>
                  <a:cubicBezTo>
                    <a:pt x="646" y="741"/>
                    <a:pt x="643" y="684"/>
                    <a:pt x="633" y="631"/>
                  </a:cubicBezTo>
                  <a:cubicBezTo>
                    <a:pt x="606" y="441"/>
                    <a:pt x="540" y="254"/>
                    <a:pt x="440" y="91"/>
                  </a:cubicBezTo>
                  <a:cubicBezTo>
                    <a:pt x="415" y="51"/>
                    <a:pt x="372"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11107328" y="2307168"/>
              <a:ext cx="119460" cy="131175"/>
            </a:xfrm>
            <a:custGeom>
              <a:avLst/>
              <a:gdLst/>
              <a:ahLst/>
              <a:cxnLst/>
              <a:rect l="l" t="t" r="r" b="b"/>
              <a:pathLst>
                <a:path w="724" h="795" extrusionOk="0">
                  <a:moveTo>
                    <a:pt x="103" y="1"/>
                  </a:moveTo>
                  <a:cubicBezTo>
                    <a:pt x="99" y="1"/>
                    <a:pt x="95" y="1"/>
                    <a:pt x="90" y="2"/>
                  </a:cubicBezTo>
                  <a:cubicBezTo>
                    <a:pt x="1" y="9"/>
                    <a:pt x="14" y="112"/>
                    <a:pt x="14" y="175"/>
                  </a:cubicBezTo>
                  <a:cubicBezTo>
                    <a:pt x="14" y="262"/>
                    <a:pt x="24" y="349"/>
                    <a:pt x="51" y="432"/>
                  </a:cubicBezTo>
                  <a:cubicBezTo>
                    <a:pt x="87" y="558"/>
                    <a:pt x="167" y="675"/>
                    <a:pt x="281" y="741"/>
                  </a:cubicBezTo>
                  <a:cubicBezTo>
                    <a:pt x="333" y="775"/>
                    <a:pt x="397" y="795"/>
                    <a:pt x="464" y="795"/>
                  </a:cubicBezTo>
                  <a:cubicBezTo>
                    <a:pt x="527" y="795"/>
                    <a:pt x="593" y="771"/>
                    <a:pt x="640" y="728"/>
                  </a:cubicBezTo>
                  <a:cubicBezTo>
                    <a:pt x="707" y="661"/>
                    <a:pt x="723" y="552"/>
                    <a:pt x="700" y="461"/>
                  </a:cubicBezTo>
                  <a:cubicBezTo>
                    <a:pt x="673" y="369"/>
                    <a:pt x="610" y="292"/>
                    <a:pt x="540" y="226"/>
                  </a:cubicBezTo>
                  <a:cubicBezTo>
                    <a:pt x="433" y="126"/>
                    <a:pt x="301" y="52"/>
                    <a:pt x="161" y="9"/>
                  </a:cubicBezTo>
                  <a:cubicBezTo>
                    <a:pt x="142" y="6"/>
                    <a:pt x="122"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11082084" y="2285884"/>
              <a:ext cx="178695" cy="170775"/>
            </a:xfrm>
            <a:custGeom>
              <a:avLst/>
              <a:gdLst/>
              <a:ahLst/>
              <a:cxnLst/>
              <a:rect l="l" t="t" r="r" b="b"/>
              <a:pathLst>
                <a:path w="1083" h="1035" extrusionOk="0">
                  <a:moveTo>
                    <a:pt x="234" y="227"/>
                  </a:moveTo>
                  <a:lnTo>
                    <a:pt x="234" y="227"/>
                  </a:lnTo>
                  <a:cubicBezTo>
                    <a:pt x="417" y="284"/>
                    <a:pt x="554" y="371"/>
                    <a:pt x="666" y="494"/>
                  </a:cubicBezTo>
                  <a:cubicBezTo>
                    <a:pt x="697" y="527"/>
                    <a:pt x="720" y="570"/>
                    <a:pt x="733" y="614"/>
                  </a:cubicBezTo>
                  <a:cubicBezTo>
                    <a:pt x="769" y="720"/>
                    <a:pt x="717" y="805"/>
                    <a:pt x="628" y="805"/>
                  </a:cubicBezTo>
                  <a:cubicBezTo>
                    <a:pt x="610" y="805"/>
                    <a:pt x="591" y="801"/>
                    <a:pt x="570" y="794"/>
                  </a:cubicBezTo>
                  <a:cubicBezTo>
                    <a:pt x="494" y="767"/>
                    <a:pt x="420" y="707"/>
                    <a:pt x="367" y="644"/>
                  </a:cubicBezTo>
                  <a:cubicBezTo>
                    <a:pt x="277" y="538"/>
                    <a:pt x="237" y="404"/>
                    <a:pt x="234" y="227"/>
                  </a:cubicBezTo>
                  <a:close/>
                  <a:moveTo>
                    <a:pt x="215" y="1"/>
                  </a:moveTo>
                  <a:cubicBezTo>
                    <a:pt x="142" y="1"/>
                    <a:pt x="102" y="48"/>
                    <a:pt x="74" y="155"/>
                  </a:cubicBezTo>
                  <a:cubicBezTo>
                    <a:pt x="1" y="438"/>
                    <a:pt x="77" y="684"/>
                    <a:pt x="283" y="880"/>
                  </a:cubicBezTo>
                  <a:cubicBezTo>
                    <a:pt x="394" y="988"/>
                    <a:pt x="526" y="1035"/>
                    <a:pt x="643" y="1035"/>
                  </a:cubicBezTo>
                  <a:cubicBezTo>
                    <a:pt x="770" y="1035"/>
                    <a:pt x="878" y="980"/>
                    <a:pt x="923" y="887"/>
                  </a:cubicBezTo>
                  <a:cubicBezTo>
                    <a:pt x="1013" y="704"/>
                    <a:pt x="1083" y="387"/>
                    <a:pt x="323" y="24"/>
                  </a:cubicBezTo>
                  <a:cubicBezTo>
                    <a:pt x="281" y="9"/>
                    <a:pt x="245" y="1"/>
                    <a:pt x="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10927652" y="2152240"/>
              <a:ext cx="135300" cy="205755"/>
            </a:xfrm>
            <a:custGeom>
              <a:avLst/>
              <a:gdLst/>
              <a:ahLst/>
              <a:cxnLst/>
              <a:rect l="l" t="t" r="r" b="b"/>
              <a:pathLst>
                <a:path w="820" h="1247" extrusionOk="0">
                  <a:moveTo>
                    <a:pt x="351" y="206"/>
                  </a:moveTo>
                  <a:cubicBezTo>
                    <a:pt x="497" y="385"/>
                    <a:pt x="570" y="565"/>
                    <a:pt x="607" y="761"/>
                  </a:cubicBezTo>
                  <a:cubicBezTo>
                    <a:pt x="634" y="911"/>
                    <a:pt x="563" y="1028"/>
                    <a:pt x="454" y="1045"/>
                  </a:cubicBezTo>
                  <a:cubicBezTo>
                    <a:pt x="443" y="1046"/>
                    <a:pt x="432" y="1047"/>
                    <a:pt x="421" y="1047"/>
                  </a:cubicBezTo>
                  <a:cubicBezTo>
                    <a:pt x="305" y="1047"/>
                    <a:pt x="210" y="951"/>
                    <a:pt x="197" y="805"/>
                  </a:cubicBezTo>
                  <a:cubicBezTo>
                    <a:pt x="177" y="595"/>
                    <a:pt x="257" y="409"/>
                    <a:pt x="351" y="206"/>
                  </a:cubicBezTo>
                  <a:close/>
                  <a:moveTo>
                    <a:pt x="384" y="1"/>
                  </a:moveTo>
                  <a:cubicBezTo>
                    <a:pt x="321" y="1"/>
                    <a:pt x="258" y="47"/>
                    <a:pt x="194" y="138"/>
                  </a:cubicBezTo>
                  <a:cubicBezTo>
                    <a:pt x="64" y="325"/>
                    <a:pt x="11" y="535"/>
                    <a:pt x="1" y="791"/>
                  </a:cubicBezTo>
                  <a:cubicBezTo>
                    <a:pt x="4" y="941"/>
                    <a:pt x="28" y="1117"/>
                    <a:pt x="220" y="1208"/>
                  </a:cubicBezTo>
                  <a:cubicBezTo>
                    <a:pt x="281" y="1234"/>
                    <a:pt x="341" y="1247"/>
                    <a:pt x="399" y="1247"/>
                  </a:cubicBezTo>
                  <a:cubicBezTo>
                    <a:pt x="597" y="1247"/>
                    <a:pt x="764" y="1101"/>
                    <a:pt x="790" y="874"/>
                  </a:cubicBezTo>
                  <a:cubicBezTo>
                    <a:pt x="820" y="605"/>
                    <a:pt x="720" y="365"/>
                    <a:pt x="577" y="146"/>
                  </a:cubicBezTo>
                  <a:cubicBezTo>
                    <a:pt x="513" y="49"/>
                    <a:pt x="449" y="1"/>
                    <a:pt x="3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10927157" y="2411112"/>
              <a:ext cx="135300" cy="190245"/>
            </a:xfrm>
            <a:custGeom>
              <a:avLst/>
              <a:gdLst/>
              <a:ahLst/>
              <a:cxnLst/>
              <a:rect l="l" t="t" r="r" b="b"/>
              <a:pathLst>
                <a:path w="820" h="1153" extrusionOk="0">
                  <a:moveTo>
                    <a:pt x="503" y="208"/>
                  </a:moveTo>
                  <a:cubicBezTo>
                    <a:pt x="580" y="388"/>
                    <a:pt x="606" y="567"/>
                    <a:pt x="573" y="754"/>
                  </a:cubicBezTo>
                  <a:cubicBezTo>
                    <a:pt x="552" y="865"/>
                    <a:pt x="490" y="922"/>
                    <a:pt x="407" y="922"/>
                  </a:cubicBezTo>
                  <a:cubicBezTo>
                    <a:pt x="400" y="922"/>
                    <a:pt x="393" y="921"/>
                    <a:pt x="386" y="921"/>
                  </a:cubicBezTo>
                  <a:cubicBezTo>
                    <a:pt x="280" y="910"/>
                    <a:pt x="227" y="834"/>
                    <a:pt x="227" y="704"/>
                  </a:cubicBezTo>
                  <a:cubicBezTo>
                    <a:pt x="231" y="547"/>
                    <a:pt x="334" y="358"/>
                    <a:pt x="503" y="208"/>
                  </a:cubicBezTo>
                  <a:close/>
                  <a:moveTo>
                    <a:pt x="560" y="0"/>
                  </a:moveTo>
                  <a:cubicBezTo>
                    <a:pt x="528" y="0"/>
                    <a:pt x="492" y="11"/>
                    <a:pt x="450" y="31"/>
                  </a:cubicBezTo>
                  <a:cubicBezTo>
                    <a:pt x="200" y="158"/>
                    <a:pt x="0" y="507"/>
                    <a:pt x="17" y="790"/>
                  </a:cubicBezTo>
                  <a:cubicBezTo>
                    <a:pt x="31" y="981"/>
                    <a:pt x="147" y="1110"/>
                    <a:pt x="334" y="1147"/>
                  </a:cubicBezTo>
                  <a:cubicBezTo>
                    <a:pt x="356" y="1151"/>
                    <a:pt x="379" y="1153"/>
                    <a:pt x="402" y="1153"/>
                  </a:cubicBezTo>
                  <a:cubicBezTo>
                    <a:pt x="544" y="1153"/>
                    <a:pt x="679" y="1071"/>
                    <a:pt x="737" y="927"/>
                  </a:cubicBezTo>
                  <a:cubicBezTo>
                    <a:pt x="820" y="624"/>
                    <a:pt x="746" y="268"/>
                    <a:pt x="690" y="115"/>
                  </a:cubicBezTo>
                  <a:cubicBezTo>
                    <a:pt x="660" y="35"/>
                    <a:pt x="617" y="0"/>
                    <a:pt x="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36"/>
          <p:cNvGrpSpPr/>
          <p:nvPr/>
        </p:nvGrpSpPr>
        <p:grpSpPr>
          <a:xfrm>
            <a:off x="3501868" y="1556039"/>
            <a:ext cx="604741" cy="619811"/>
            <a:chOff x="4538114" y="8151246"/>
            <a:chExt cx="411164" cy="421439"/>
          </a:xfrm>
        </p:grpSpPr>
        <p:sp>
          <p:nvSpPr>
            <p:cNvPr id="361" name="Google Shape;361;p36"/>
            <p:cNvSpPr/>
            <p:nvPr/>
          </p:nvSpPr>
          <p:spPr>
            <a:xfrm>
              <a:off x="4538114" y="8218235"/>
              <a:ext cx="405410" cy="349268"/>
            </a:xfrm>
            <a:custGeom>
              <a:avLst/>
              <a:gdLst/>
              <a:ahLst/>
              <a:cxnLst/>
              <a:rect l="l" t="t" r="r" b="b"/>
              <a:pathLst>
                <a:path w="4932" h="4249" extrusionOk="0">
                  <a:moveTo>
                    <a:pt x="2524" y="1"/>
                  </a:moveTo>
                  <a:cubicBezTo>
                    <a:pt x="923" y="1"/>
                    <a:pt x="176" y="360"/>
                    <a:pt x="176" y="1076"/>
                  </a:cubicBezTo>
                  <a:cubicBezTo>
                    <a:pt x="176" y="1792"/>
                    <a:pt x="1" y="3125"/>
                    <a:pt x="1472" y="3964"/>
                  </a:cubicBezTo>
                  <a:cubicBezTo>
                    <a:pt x="1822" y="4164"/>
                    <a:pt x="2164" y="4249"/>
                    <a:pt x="2486" y="4249"/>
                  </a:cubicBezTo>
                  <a:cubicBezTo>
                    <a:pt x="3515" y="4249"/>
                    <a:pt x="4340" y="3384"/>
                    <a:pt x="4596" y="2691"/>
                  </a:cubicBezTo>
                  <a:cubicBezTo>
                    <a:pt x="4932" y="1779"/>
                    <a:pt x="4902" y="1056"/>
                    <a:pt x="4902" y="550"/>
                  </a:cubicBezTo>
                  <a:cubicBezTo>
                    <a:pt x="4902" y="44"/>
                    <a:pt x="3597" y="1"/>
                    <a:pt x="2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4541073" y="8158397"/>
              <a:ext cx="405246" cy="202294"/>
            </a:xfrm>
            <a:custGeom>
              <a:avLst/>
              <a:gdLst/>
              <a:ahLst/>
              <a:cxnLst/>
              <a:rect l="l" t="t" r="r" b="b"/>
              <a:pathLst>
                <a:path w="4930" h="2461" extrusionOk="0">
                  <a:moveTo>
                    <a:pt x="1984" y="1"/>
                  </a:moveTo>
                  <a:cubicBezTo>
                    <a:pt x="1941" y="1"/>
                    <a:pt x="1894" y="7"/>
                    <a:pt x="1843" y="20"/>
                  </a:cubicBezTo>
                  <a:cubicBezTo>
                    <a:pt x="1406" y="129"/>
                    <a:pt x="1393" y="462"/>
                    <a:pt x="1393" y="462"/>
                  </a:cubicBezTo>
                  <a:cubicBezTo>
                    <a:pt x="1393" y="462"/>
                    <a:pt x="1266" y="399"/>
                    <a:pt x="1114" y="399"/>
                  </a:cubicBezTo>
                  <a:cubicBezTo>
                    <a:pt x="1035" y="399"/>
                    <a:pt x="949" y="416"/>
                    <a:pt x="870" y="469"/>
                  </a:cubicBezTo>
                  <a:cubicBezTo>
                    <a:pt x="637" y="625"/>
                    <a:pt x="627" y="845"/>
                    <a:pt x="627" y="845"/>
                  </a:cubicBezTo>
                  <a:cubicBezTo>
                    <a:pt x="627" y="845"/>
                    <a:pt x="357" y="872"/>
                    <a:pt x="184" y="1045"/>
                  </a:cubicBezTo>
                  <a:cubicBezTo>
                    <a:pt x="14" y="1215"/>
                    <a:pt x="1" y="1671"/>
                    <a:pt x="260" y="1871"/>
                  </a:cubicBezTo>
                  <a:cubicBezTo>
                    <a:pt x="517" y="2067"/>
                    <a:pt x="880" y="2460"/>
                    <a:pt x="2442" y="2460"/>
                  </a:cubicBezTo>
                  <a:cubicBezTo>
                    <a:pt x="2465" y="2460"/>
                    <a:pt x="2492" y="2460"/>
                    <a:pt x="2518" y="2457"/>
                  </a:cubicBezTo>
                  <a:cubicBezTo>
                    <a:pt x="3168" y="2447"/>
                    <a:pt x="4383" y="2281"/>
                    <a:pt x="4693" y="1944"/>
                  </a:cubicBezTo>
                  <a:cubicBezTo>
                    <a:pt x="4809" y="1815"/>
                    <a:pt x="4872" y="1648"/>
                    <a:pt x="4892" y="1478"/>
                  </a:cubicBezTo>
                  <a:cubicBezTo>
                    <a:pt x="4929" y="1185"/>
                    <a:pt x="4832" y="885"/>
                    <a:pt x="4660" y="765"/>
                  </a:cubicBezTo>
                  <a:cubicBezTo>
                    <a:pt x="4533" y="681"/>
                    <a:pt x="4416" y="658"/>
                    <a:pt x="4326" y="658"/>
                  </a:cubicBezTo>
                  <a:cubicBezTo>
                    <a:pt x="4217" y="658"/>
                    <a:pt x="4147" y="692"/>
                    <a:pt x="4147" y="692"/>
                  </a:cubicBezTo>
                  <a:cubicBezTo>
                    <a:pt x="4147" y="692"/>
                    <a:pt x="4107" y="336"/>
                    <a:pt x="3804" y="279"/>
                  </a:cubicBezTo>
                  <a:cubicBezTo>
                    <a:pt x="3757" y="271"/>
                    <a:pt x="3712" y="267"/>
                    <a:pt x="3670" y="267"/>
                  </a:cubicBezTo>
                  <a:cubicBezTo>
                    <a:pt x="3438" y="267"/>
                    <a:pt x="3288" y="379"/>
                    <a:pt x="3288" y="379"/>
                  </a:cubicBezTo>
                  <a:cubicBezTo>
                    <a:pt x="3288" y="379"/>
                    <a:pt x="3224" y="103"/>
                    <a:pt x="2948" y="72"/>
                  </a:cubicBezTo>
                  <a:cubicBezTo>
                    <a:pt x="2934" y="71"/>
                    <a:pt x="2921" y="70"/>
                    <a:pt x="2907" y="70"/>
                  </a:cubicBezTo>
                  <a:cubicBezTo>
                    <a:pt x="2650" y="70"/>
                    <a:pt x="2425" y="323"/>
                    <a:pt x="2425" y="323"/>
                  </a:cubicBezTo>
                  <a:cubicBezTo>
                    <a:pt x="2425" y="323"/>
                    <a:pt x="2308" y="1"/>
                    <a:pt x="1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4538936" y="8151246"/>
              <a:ext cx="410342" cy="421439"/>
            </a:xfrm>
            <a:custGeom>
              <a:avLst/>
              <a:gdLst/>
              <a:ahLst/>
              <a:cxnLst/>
              <a:rect l="l" t="t" r="r" b="b"/>
              <a:pathLst>
                <a:path w="4992" h="5127" extrusionOk="0">
                  <a:moveTo>
                    <a:pt x="2002" y="158"/>
                  </a:moveTo>
                  <a:cubicBezTo>
                    <a:pt x="2040" y="158"/>
                    <a:pt x="2078" y="165"/>
                    <a:pt x="2115" y="179"/>
                  </a:cubicBezTo>
                  <a:cubicBezTo>
                    <a:pt x="2258" y="236"/>
                    <a:pt x="2328" y="419"/>
                    <a:pt x="2398" y="543"/>
                  </a:cubicBezTo>
                  <a:cubicBezTo>
                    <a:pt x="2533" y="401"/>
                    <a:pt x="2696" y="226"/>
                    <a:pt x="2909" y="226"/>
                  </a:cubicBezTo>
                  <a:cubicBezTo>
                    <a:pt x="2927" y="226"/>
                    <a:pt x="2945" y="227"/>
                    <a:pt x="2964" y="230"/>
                  </a:cubicBezTo>
                  <a:cubicBezTo>
                    <a:pt x="3179" y="258"/>
                    <a:pt x="3150" y="544"/>
                    <a:pt x="3323" y="544"/>
                  </a:cubicBezTo>
                  <a:cubicBezTo>
                    <a:pt x="3329" y="544"/>
                    <a:pt x="3336" y="544"/>
                    <a:pt x="3343" y="543"/>
                  </a:cubicBezTo>
                  <a:cubicBezTo>
                    <a:pt x="3477" y="527"/>
                    <a:pt x="3601" y="441"/>
                    <a:pt x="3729" y="441"/>
                  </a:cubicBezTo>
                  <a:cubicBezTo>
                    <a:pt x="3789" y="441"/>
                    <a:pt x="3849" y="460"/>
                    <a:pt x="3913" y="513"/>
                  </a:cubicBezTo>
                  <a:cubicBezTo>
                    <a:pt x="4036" y="616"/>
                    <a:pt x="3987" y="826"/>
                    <a:pt x="4166" y="843"/>
                  </a:cubicBezTo>
                  <a:cubicBezTo>
                    <a:pt x="4187" y="845"/>
                    <a:pt x="4207" y="846"/>
                    <a:pt x="4227" y="846"/>
                  </a:cubicBezTo>
                  <a:cubicBezTo>
                    <a:pt x="4295" y="846"/>
                    <a:pt x="4353" y="835"/>
                    <a:pt x="4409" y="835"/>
                  </a:cubicBezTo>
                  <a:cubicBezTo>
                    <a:pt x="4483" y="835"/>
                    <a:pt x="4554" y="854"/>
                    <a:pt x="4639" y="943"/>
                  </a:cubicBezTo>
                  <a:cubicBezTo>
                    <a:pt x="4786" y="1095"/>
                    <a:pt x="4838" y="1335"/>
                    <a:pt x="4812" y="1538"/>
                  </a:cubicBezTo>
                  <a:cubicBezTo>
                    <a:pt x="4749" y="2011"/>
                    <a:pt x="4356" y="2177"/>
                    <a:pt x="3939" y="2284"/>
                  </a:cubicBezTo>
                  <a:cubicBezTo>
                    <a:pt x="3502" y="2396"/>
                    <a:pt x="3017" y="2458"/>
                    <a:pt x="2531" y="2458"/>
                  </a:cubicBezTo>
                  <a:cubicBezTo>
                    <a:pt x="1972" y="2458"/>
                    <a:pt x="1412" y="2376"/>
                    <a:pt x="922" y="2191"/>
                  </a:cubicBezTo>
                  <a:cubicBezTo>
                    <a:pt x="590" y="2061"/>
                    <a:pt x="100" y="1848"/>
                    <a:pt x="174" y="1402"/>
                  </a:cubicBezTo>
                  <a:cubicBezTo>
                    <a:pt x="210" y="1178"/>
                    <a:pt x="370" y="1089"/>
                    <a:pt x="560" y="1019"/>
                  </a:cubicBezTo>
                  <a:cubicBezTo>
                    <a:pt x="736" y="952"/>
                    <a:pt x="733" y="806"/>
                    <a:pt x="856" y="676"/>
                  </a:cubicBezTo>
                  <a:cubicBezTo>
                    <a:pt x="931" y="601"/>
                    <a:pt x="1012" y="555"/>
                    <a:pt x="1115" y="555"/>
                  </a:cubicBezTo>
                  <a:cubicBezTo>
                    <a:pt x="1122" y="555"/>
                    <a:pt x="1129" y="555"/>
                    <a:pt x="1136" y="556"/>
                  </a:cubicBezTo>
                  <a:cubicBezTo>
                    <a:pt x="1222" y="559"/>
                    <a:pt x="1279" y="626"/>
                    <a:pt x="1352" y="636"/>
                  </a:cubicBezTo>
                  <a:cubicBezTo>
                    <a:pt x="1364" y="637"/>
                    <a:pt x="1375" y="638"/>
                    <a:pt x="1385" y="638"/>
                  </a:cubicBezTo>
                  <a:cubicBezTo>
                    <a:pt x="1517" y="638"/>
                    <a:pt x="1512" y="500"/>
                    <a:pt x="1609" y="379"/>
                  </a:cubicBezTo>
                  <a:cubicBezTo>
                    <a:pt x="1697" y="264"/>
                    <a:pt x="1849" y="158"/>
                    <a:pt x="2002" y="158"/>
                  </a:cubicBezTo>
                  <a:close/>
                  <a:moveTo>
                    <a:pt x="197" y="1958"/>
                  </a:moveTo>
                  <a:cubicBezTo>
                    <a:pt x="746" y="2479"/>
                    <a:pt x="1633" y="2627"/>
                    <a:pt x="2441" y="2627"/>
                  </a:cubicBezTo>
                  <a:cubicBezTo>
                    <a:pt x="2717" y="2627"/>
                    <a:pt x="2983" y="2610"/>
                    <a:pt x="3223" y="2584"/>
                  </a:cubicBezTo>
                  <a:cubicBezTo>
                    <a:pt x="3670" y="2537"/>
                    <a:pt x="4153" y="2457"/>
                    <a:pt x="4549" y="2231"/>
                  </a:cubicBezTo>
                  <a:cubicBezTo>
                    <a:pt x="4614" y="2193"/>
                    <a:pt x="4686" y="2115"/>
                    <a:pt x="4743" y="2115"/>
                  </a:cubicBezTo>
                  <a:cubicBezTo>
                    <a:pt x="4756" y="2115"/>
                    <a:pt x="4768" y="2119"/>
                    <a:pt x="4779" y="2128"/>
                  </a:cubicBezTo>
                  <a:cubicBezTo>
                    <a:pt x="4822" y="2161"/>
                    <a:pt x="4779" y="2368"/>
                    <a:pt x="4772" y="2417"/>
                  </a:cubicBezTo>
                  <a:cubicBezTo>
                    <a:pt x="4759" y="2611"/>
                    <a:pt x="4726" y="2804"/>
                    <a:pt x="4679" y="2993"/>
                  </a:cubicBezTo>
                  <a:cubicBezTo>
                    <a:pt x="4479" y="3753"/>
                    <a:pt x="3950" y="4485"/>
                    <a:pt x="3211" y="4795"/>
                  </a:cubicBezTo>
                  <a:cubicBezTo>
                    <a:pt x="2967" y="4897"/>
                    <a:pt x="2715" y="4945"/>
                    <a:pt x="2466" y="4945"/>
                  </a:cubicBezTo>
                  <a:cubicBezTo>
                    <a:pt x="1911" y="4945"/>
                    <a:pt x="1370" y="4705"/>
                    <a:pt x="970" y="4289"/>
                  </a:cubicBezTo>
                  <a:cubicBezTo>
                    <a:pt x="380" y="3676"/>
                    <a:pt x="143" y="2794"/>
                    <a:pt x="197" y="1958"/>
                  </a:cubicBezTo>
                  <a:close/>
                  <a:moveTo>
                    <a:pt x="2018" y="0"/>
                  </a:moveTo>
                  <a:cubicBezTo>
                    <a:pt x="1972" y="0"/>
                    <a:pt x="1925" y="6"/>
                    <a:pt x="1878" y="16"/>
                  </a:cubicBezTo>
                  <a:cubicBezTo>
                    <a:pt x="1695" y="56"/>
                    <a:pt x="1582" y="163"/>
                    <a:pt x="1475" y="310"/>
                  </a:cubicBezTo>
                  <a:cubicBezTo>
                    <a:pt x="1459" y="336"/>
                    <a:pt x="1445" y="359"/>
                    <a:pt x="1429" y="383"/>
                  </a:cubicBezTo>
                  <a:cubicBezTo>
                    <a:pt x="1385" y="436"/>
                    <a:pt x="1339" y="473"/>
                    <a:pt x="1339" y="473"/>
                  </a:cubicBezTo>
                  <a:cubicBezTo>
                    <a:pt x="1339" y="473"/>
                    <a:pt x="1165" y="403"/>
                    <a:pt x="1085" y="403"/>
                  </a:cubicBezTo>
                  <a:cubicBezTo>
                    <a:pt x="1083" y="403"/>
                    <a:pt x="1081" y="403"/>
                    <a:pt x="1079" y="403"/>
                  </a:cubicBezTo>
                  <a:cubicBezTo>
                    <a:pt x="816" y="423"/>
                    <a:pt x="673" y="636"/>
                    <a:pt x="600" y="869"/>
                  </a:cubicBezTo>
                  <a:cubicBezTo>
                    <a:pt x="397" y="892"/>
                    <a:pt x="254" y="959"/>
                    <a:pt x="143" y="1138"/>
                  </a:cubicBezTo>
                  <a:cubicBezTo>
                    <a:pt x="0" y="1362"/>
                    <a:pt x="74" y="1528"/>
                    <a:pt x="97" y="1762"/>
                  </a:cubicBezTo>
                  <a:cubicBezTo>
                    <a:pt x="126" y="2018"/>
                    <a:pt x="31" y="2294"/>
                    <a:pt x="51" y="2561"/>
                  </a:cubicBezTo>
                  <a:cubicBezTo>
                    <a:pt x="70" y="2827"/>
                    <a:pt x="130" y="3090"/>
                    <a:pt x="214" y="3347"/>
                  </a:cubicBezTo>
                  <a:cubicBezTo>
                    <a:pt x="483" y="4159"/>
                    <a:pt x="1113" y="4865"/>
                    <a:pt x="1969" y="5071"/>
                  </a:cubicBezTo>
                  <a:cubicBezTo>
                    <a:pt x="2124" y="5109"/>
                    <a:pt x="2279" y="5127"/>
                    <a:pt x="2433" y="5127"/>
                  </a:cubicBezTo>
                  <a:cubicBezTo>
                    <a:pt x="3206" y="5127"/>
                    <a:pt x="3930" y="4676"/>
                    <a:pt x="4373" y="4039"/>
                  </a:cubicBezTo>
                  <a:cubicBezTo>
                    <a:pt x="4629" y="3673"/>
                    <a:pt x="4802" y="3256"/>
                    <a:pt x="4889" y="2821"/>
                  </a:cubicBezTo>
                  <a:cubicBezTo>
                    <a:pt x="4975" y="2371"/>
                    <a:pt x="4949" y="1911"/>
                    <a:pt x="4978" y="1462"/>
                  </a:cubicBezTo>
                  <a:cubicBezTo>
                    <a:pt x="4992" y="1252"/>
                    <a:pt x="4912" y="1035"/>
                    <a:pt x="4792" y="859"/>
                  </a:cubicBezTo>
                  <a:cubicBezTo>
                    <a:pt x="4671" y="686"/>
                    <a:pt x="4480" y="649"/>
                    <a:pt x="4341" y="649"/>
                  </a:cubicBezTo>
                  <a:cubicBezTo>
                    <a:pt x="4238" y="649"/>
                    <a:pt x="4162" y="669"/>
                    <a:pt x="4162" y="669"/>
                  </a:cubicBezTo>
                  <a:cubicBezTo>
                    <a:pt x="4162" y="669"/>
                    <a:pt x="4136" y="526"/>
                    <a:pt x="4113" y="493"/>
                  </a:cubicBezTo>
                  <a:cubicBezTo>
                    <a:pt x="4073" y="430"/>
                    <a:pt x="4022" y="379"/>
                    <a:pt x="3956" y="343"/>
                  </a:cubicBezTo>
                  <a:cubicBezTo>
                    <a:pt x="3878" y="302"/>
                    <a:pt x="3791" y="283"/>
                    <a:pt x="3703" y="283"/>
                  </a:cubicBezTo>
                  <a:cubicBezTo>
                    <a:pt x="3578" y="283"/>
                    <a:pt x="3451" y="321"/>
                    <a:pt x="3347" y="386"/>
                  </a:cubicBezTo>
                  <a:cubicBezTo>
                    <a:pt x="3270" y="168"/>
                    <a:pt x="3120" y="75"/>
                    <a:pt x="2945" y="75"/>
                  </a:cubicBezTo>
                  <a:cubicBezTo>
                    <a:pt x="2848" y="75"/>
                    <a:pt x="2742" y="104"/>
                    <a:pt x="2637" y="156"/>
                  </a:cubicBezTo>
                  <a:cubicBezTo>
                    <a:pt x="2565" y="194"/>
                    <a:pt x="2509" y="241"/>
                    <a:pt x="2450" y="241"/>
                  </a:cubicBezTo>
                  <a:cubicBezTo>
                    <a:pt x="2436" y="241"/>
                    <a:pt x="2422" y="239"/>
                    <a:pt x="2408" y="233"/>
                  </a:cubicBezTo>
                  <a:cubicBezTo>
                    <a:pt x="2361" y="216"/>
                    <a:pt x="2315" y="110"/>
                    <a:pt x="2264" y="76"/>
                  </a:cubicBezTo>
                  <a:cubicBezTo>
                    <a:pt x="2188" y="22"/>
                    <a:pt x="2105" y="0"/>
                    <a:pt x="2018"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4708588" y="8233277"/>
              <a:ext cx="180100" cy="91571"/>
            </a:xfrm>
            <a:custGeom>
              <a:avLst/>
              <a:gdLst/>
              <a:ahLst/>
              <a:cxnLst/>
              <a:rect l="l" t="t" r="r" b="b"/>
              <a:pathLst>
                <a:path w="2191" h="1114" extrusionOk="0">
                  <a:moveTo>
                    <a:pt x="1621" y="0"/>
                  </a:moveTo>
                  <a:cubicBezTo>
                    <a:pt x="1601" y="0"/>
                    <a:pt x="1581" y="2"/>
                    <a:pt x="1563" y="5"/>
                  </a:cubicBezTo>
                  <a:cubicBezTo>
                    <a:pt x="1236" y="54"/>
                    <a:pt x="1076" y="274"/>
                    <a:pt x="979" y="567"/>
                  </a:cubicBezTo>
                  <a:cubicBezTo>
                    <a:pt x="864" y="531"/>
                    <a:pt x="749" y="499"/>
                    <a:pt x="637" y="499"/>
                  </a:cubicBezTo>
                  <a:cubicBezTo>
                    <a:pt x="543" y="499"/>
                    <a:pt x="451" y="521"/>
                    <a:pt x="360" y="580"/>
                  </a:cubicBezTo>
                  <a:cubicBezTo>
                    <a:pt x="224" y="667"/>
                    <a:pt x="0" y="980"/>
                    <a:pt x="194" y="1113"/>
                  </a:cubicBezTo>
                  <a:cubicBezTo>
                    <a:pt x="267" y="904"/>
                    <a:pt x="357" y="684"/>
                    <a:pt x="607" y="657"/>
                  </a:cubicBezTo>
                  <a:cubicBezTo>
                    <a:pt x="623" y="655"/>
                    <a:pt x="638" y="654"/>
                    <a:pt x="653" y="654"/>
                  </a:cubicBezTo>
                  <a:cubicBezTo>
                    <a:pt x="746" y="654"/>
                    <a:pt x="827" y="686"/>
                    <a:pt x="913" y="727"/>
                  </a:cubicBezTo>
                  <a:cubicBezTo>
                    <a:pt x="974" y="755"/>
                    <a:pt x="1012" y="777"/>
                    <a:pt x="1040" y="777"/>
                  </a:cubicBezTo>
                  <a:cubicBezTo>
                    <a:pt x="1072" y="777"/>
                    <a:pt x="1091" y="749"/>
                    <a:pt x="1119" y="670"/>
                  </a:cubicBezTo>
                  <a:cubicBezTo>
                    <a:pt x="1196" y="460"/>
                    <a:pt x="1236" y="287"/>
                    <a:pt x="1469" y="197"/>
                  </a:cubicBezTo>
                  <a:cubicBezTo>
                    <a:pt x="1532" y="173"/>
                    <a:pt x="1587" y="163"/>
                    <a:pt x="1637" y="163"/>
                  </a:cubicBezTo>
                  <a:cubicBezTo>
                    <a:pt x="1796" y="163"/>
                    <a:pt x="1901" y="273"/>
                    <a:pt x="2022" y="417"/>
                  </a:cubicBezTo>
                  <a:cubicBezTo>
                    <a:pt x="2190" y="167"/>
                    <a:pt x="1849" y="0"/>
                    <a:pt x="1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4617762" y="8247744"/>
              <a:ext cx="126013" cy="31565"/>
            </a:xfrm>
            <a:custGeom>
              <a:avLst/>
              <a:gdLst/>
              <a:ahLst/>
              <a:cxnLst/>
              <a:rect l="l" t="t" r="r" b="b"/>
              <a:pathLst>
                <a:path w="1533" h="384" extrusionOk="0">
                  <a:moveTo>
                    <a:pt x="377" y="0"/>
                  </a:moveTo>
                  <a:cubicBezTo>
                    <a:pt x="354" y="0"/>
                    <a:pt x="330" y="3"/>
                    <a:pt x="303" y="8"/>
                  </a:cubicBezTo>
                  <a:cubicBezTo>
                    <a:pt x="160" y="35"/>
                    <a:pt x="0" y="135"/>
                    <a:pt x="37" y="298"/>
                  </a:cubicBezTo>
                  <a:cubicBezTo>
                    <a:pt x="140" y="224"/>
                    <a:pt x="245" y="152"/>
                    <a:pt x="372" y="152"/>
                  </a:cubicBezTo>
                  <a:cubicBezTo>
                    <a:pt x="393" y="152"/>
                    <a:pt x="414" y="154"/>
                    <a:pt x="437" y="158"/>
                  </a:cubicBezTo>
                  <a:cubicBezTo>
                    <a:pt x="573" y="181"/>
                    <a:pt x="680" y="381"/>
                    <a:pt x="796" y="384"/>
                  </a:cubicBezTo>
                  <a:cubicBezTo>
                    <a:pt x="873" y="384"/>
                    <a:pt x="999" y="204"/>
                    <a:pt x="1113" y="188"/>
                  </a:cubicBezTo>
                  <a:cubicBezTo>
                    <a:pt x="1137" y="184"/>
                    <a:pt x="1162" y="182"/>
                    <a:pt x="1186" y="182"/>
                  </a:cubicBezTo>
                  <a:cubicBezTo>
                    <a:pt x="1276" y="182"/>
                    <a:pt x="1363" y="205"/>
                    <a:pt x="1453" y="205"/>
                  </a:cubicBezTo>
                  <a:cubicBezTo>
                    <a:pt x="1479" y="205"/>
                    <a:pt x="1505" y="203"/>
                    <a:pt x="1532" y="198"/>
                  </a:cubicBezTo>
                  <a:cubicBezTo>
                    <a:pt x="1472" y="70"/>
                    <a:pt x="1309" y="31"/>
                    <a:pt x="1175" y="31"/>
                  </a:cubicBezTo>
                  <a:cubicBezTo>
                    <a:pt x="1170" y="31"/>
                    <a:pt x="1164" y="31"/>
                    <a:pt x="1159" y="32"/>
                  </a:cubicBezTo>
                  <a:cubicBezTo>
                    <a:pt x="1029" y="35"/>
                    <a:pt x="881" y="150"/>
                    <a:pt x="784" y="150"/>
                  </a:cubicBezTo>
                  <a:cubicBezTo>
                    <a:pt x="776" y="150"/>
                    <a:pt x="769" y="150"/>
                    <a:pt x="763" y="148"/>
                  </a:cubicBezTo>
                  <a:cubicBezTo>
                    <a:pt x="612" y="113"/>
                    <a:pt x="529" y="0"/>
                    <a:pt x="3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4837554" y="8284156"/>
              <a:ext cx="16769" cy="10522"/>
            </a:xfrm>
            <a:custGeom>
              <a:avLst/>
              <a:gdLst/>
              <a:ahLst/>
              <a:cxnLst/>
              <a:rect l="l" t="t" r="r" b="b"/>
              <a:pathLst>
                <a:path w="204" h="128" extrusionOk="0">
                  <a:moveTo>
                    <a:pt x="110" y="1"/>
                  </a:moveTo>
                  <a:cubicBezTo>
                    <a:pt x="50" y="1"/>
                    <a:pt x="0" y="128"/>
                    <a:pt x="100" y="128"/>
                  </a:cubicBezTo>
                  <a:cubicBezTo>
                    <a:pt x="203" y="128"/>
                    <a:pt x="174" y="1"/>
                    <a:pt x="1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4618748" y="8290321"/>
              <a:ext cx="9371" cy="7562"/>
            </a:xfrm>
            <a:custGeom>
              <a:avLst/>
              <a:gdLst/>
              <a:ahLst/>
              <a:cxnLst/>
              <a:rect l="l" t="t" r="r" b="b"/>
              <a:pathLst>
                <a:path w="114" h="92" extrusionOk="0">
                  <a:moveTo>
                    <a:pt x="41" y="0"/>
                  </a:moveTo>
                  <a:cubicBezTo>
                    <a:pt x="19" y="0"/>
                    <a:pt x="0" y="13"/>
                    <a:pt x="5" y="46"/>
                  </a:cubicBezTo>
                  <a:cubicBezTo>
                    <a:pt x="9" y="80"/>
                    <a:pt x="29" y="92"/>
                    <a:pt x="51" y="92"/>
                  </a:cubicBezTo>
                  <a:cubicBezTo>
                    <a:pt x="81" y="92"/>
                    <a:pt x="113" y="69"/>
                    <a:pt x="111" y="46"/>
                  </a:cubicBezTo>
                  <a:cubicBezTo>
                    <a:pt x="108" y="21"/>
                    <a:pt x="71" y="0"/>
                    <a:pt x="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4783304" y="8210016"/>
              <a:ext cx="9124" cy="9289"/>
            </a:xfrm>
            <a:custGeom>
              <a:avLst/>
              <a:gdLst/>
              <a:ahLst/>
              <a:cxnLst/>
              <a:rect l="l" t="t" r="r" b="b"/>
              <a:pathLst>
                <a:path w="111" h="113" extrusionOk="0">
                  <a:moveTo>
                    <a:pt x="54" y="1"/>
                  </a:moveTo>
                  <a:cubicBezTo>
                    <a:pt x="27" y="1"/>
                    <a:pt x="1" y="18"/>
                    <a:pt x="1" y="61"/>
                  </a:cubicBezTo>
                  <a:cubicBezTo>
                    <a:pt x="1" y="98"/>
                    <a:pt x="21" y="112"/>
                    <a:pt x="43" y="112"/>
                  </a:cubicBezTo>
                  <a:cubicBezTo>
                    <a:pt x="74" y="112"/>
                    <a:pt x="110" y="85"/>
                    <a:pt x="110" y="51"/>
                  </a:cubicBezTo>
                  <a:cubicBezTo>
                    <a:pt x="110" y="20"/>
                    <a:pt x="82" y="1"/>
                    <a:pt x="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 name="Google Shape;369;p36"/>
          <p:cNvGrpSpPr/>
          <p:nvPr/>
        </p:nvGrpSpPr>
        <p:grpSpPr>
          <a:xfrm>
            <a:off x="714725" y="534884"/>
            <a:ext cx="7714275" cy="4073816"/>
            <a:chOff x="714725" y="534884"/>
            <a:chExt cx="7714275" cy="4073816"/>
          </a:xfrm>
        </p:grpSpPr>
        <p:sp>
          <p:nvSpPr>
            <p:cNvPr id="370" name="Google Shape;370;p36"/>
            <p:cNvSpPr/>
            <p:nvPr/>
          </p:nvSpPr>
          <p:spPr>
            <a:xfrm rot="-5400000">
              <a:off x="2215921" y="-966312"/>
              <a:ext cx="1807516" cy="4809908"/>
            </a:xfrm>
            <a:custGeom>
              <a:avLst/>
              <a:gdLst/>
              <a:ahLst/>
              <a:cxnLst/>
              <a:rect l="l" t="t" r="r" b="b"/>
              <a:pathLst>
                <a:path w="153733" h="121424" extrusionOk="0">
                  <a:moveTo>
                    <a:pt x="0" y="121424"/>
                  </a:moveTo>
                  <a:lnTo>
                    <a:pt x="0" y="126"/>
                  </a:lnTo>
                  <a:lnTo>
                    <a:pt x="137410" y="0"/>
                  </a:lnTo>
                  <a:lnTo>
                    <a:pt x="153733" y="121285"/>
                  </a:lnTo>
                  <a:close/>
                </a:path>
              </a:pathLst>
            </a:custGeom>
            <a:noFill/>
            <a:ln w="28575" cap="flat" cmpd="sng">
              <a:solidFill>
                <a:schemeClr val="dk2"/>
              </a:solidFill>
              <a:prstDash val="solid"/>
              <a:round/>
              <a:headEnd type="none" w="med" len="med"/>
              <a:tailEnd type="none" w="med" len="med"/>
            </a:ln>
          </p:spPr>
        </p:sp>
        <p:pic>
          <p:nvPicPr>
            <p:cNvPr id="371" name="Google Shape;371;p36"/>
            <p:cNvPicPr preferRelativeResize="0"/>
            <p:nvPr/>
          </p:nvPicPr>
          <p:blipFill rotWithShape="1">
            <a:blip r:embed="rId3">
              <a:alphaModFix/>
            </a:blip>
            <a:srcRect l="49545" t="9392" r="7948" b="56075"/>
            <a:stretch/>
          </p:blipFill>
          <p:spPr>
            <a:xfrm>
              <a:off x="5670925" y="550200"/>
              <a:ext cx="2757975" cy="1776176"/>
            </a:xfrm>
            <a:prstGeom prst="rect">
              <a:avLst/>
            </a:prstGeom>
            <a:noFill/>
            <a:ln w="28575" cap="flat" cmpd="sng">
              <a:solidFill>
                <a:schemeClr val="dk2"/>
              </a:solidFill>
              <a:prstDash val="solid"/>
              <a:round/>
              <a:headEnd type="none" w="sm" len="sm"/>
              <a:tailEnd type="none" w="sm" len="sm"/>
            </a:ln>
          </p:spPr>
        </p:pic>
        <p:sp>
          <p:nvSpPr>
            <p:cNvPr id="372" name="Google Shape;372;p36"/>
            <p:cNvSpPr/>
            <p:nvPr/>
          </p:nvSpPr>
          <p:spPr>
            <a:xfrm>
              <a:off x="715100" y="2454100"/>
              <a:ext cx="7713900" cy="21546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36"/>
          <p:cNvSpPr txBox="1">
            <a:spLocks noGrp="1"/>
          </p:cNvSpPr>
          <p:nvPr>
            <p:ph type="title"/>
          </p:nvPr>
        </p:nvSpPr>
        <p:spPr>
          <a:xfrm>
            <a:off x="1276350" y="2724441"/>
            <a:ext cx="6591300" cy="6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 You</a:t>
            </a:r>
            <a:endParaRPr/>
          </a:p>
        </p:txBody>
      </p:sp>
      <p:sp>
        <p:nvSpPr>
          <p:cNvPr id="374" name="Google Shape;374;p36"/>
          <p:cNvSpPr txBox="1">
            <a:spLocks noGrp="1"/>
          </p:cNvSpPr>
          <p:nvPr>
            <p:ph type="subTitle" idx="1"/>
          </p:nvPr>
        </p:nvSpPr>
        <p:spPr>
          <a:xfrm>
            <a:off x="1276628" y="3362854"/>
            <a:ext cx="6591300" cy="906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time for Q&amp;A!</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D627CF-A25E-5269-7289-64A5506D4515}"/>
              </a:ext>
            </a:extLst>
          </p:cNvPr>
          <p:cNvSpPr>
            <a:spLocks noGrp="1"/>
          </p:cNvSpPr>
          <p:nvPr>
            <p:ph type="title"/>
          </p:nvPr>
        </p:nvSpPr>
        <p:spPr>
          <a:xfrm>
            <a:off x="1276350" y="222880"/>
            <a:ext cx="6591300" cy="638400"/>
          </a:xfrm>
        </p:spPr>
        <p:txBody>
          <a:bodyPr/>
          <a:lstStyle/>
          <a:p>
            <a:r>
              <a:rPr lang="zh-CN" altLang="en-US" sz="2800">
                <a:latin typeface="Cooper Black" panose="0208090404030B020404" pitchFamily="18" charset="77"/>
              </a:rPr>
              <a:t>Appendix</a:t>
            </a:r>
            <a:r>
              <a:rPr lang="en-US" altLang="zh-CN" sz="2800">
                <a:latin typeface="Cooper Black" panose="0208090404030B020404" pitchFamily="18" charset="77"/>
              </a:rPr>
              <a:t> – Shift Gear</a:t>
            </a:r>
            <a:endParaRPr lang="zh-CN" altLang="en-US" sz="2800">
              <a:latin typeface="Cooper Black" panose="0208090404030B020404" pitchFamily="18" charset="77"/>
            </a:endParaRPr>
          </a:p>
        </p:txBody>
      </p:sp>
      <p:sp>
        <p:nvSpPr>
          <p:cNvPr id="3" name="副标题 2">
            <a:extLst>
              <a:ext uri="{FF2B5EF4-FFF2-40B4-BE49-F238E27FC236}">
                <a16:creationId xmlns:a16="http://schemas.microsoft.com/office/drawing/2014/main" id="{2B15A87D-0959-AEFB-C94D-68A7A5F125A7}"/>
              </a:ext>
            </a:extLst>
          </p:cNvPr>
          <p:cNvSpPr>
            <a:spLocks noGrp="1"/>
          </p:cNvSpPr>
          <p:nvPr>
            <p:ph type="subTitle" idx="1"/>
          </p:nvPr>
        </p:nvSpPr>
        <p:spPr>
          <a:xfrm>
            <a:off x="481693" y="861280"/>
            <a:ext cx="7772400" cy="3253520"/>
          </a:xfrm>
        </p:spPr>
        <p:txBody>
          <a:bodyPr/>
          <a:lstStyle/>
          <a:p>
            <a:pPr marL="311150" lvl="1" indent="-171450" algn="l">
              <a:lnSpc>
                <a:spcPct val="150000"/>
              </a:lnSpc>
              <a:spcBef>
                <a:spcPts val="0"/>
              </a:spcBef>
              <a:buFont typeface="Arial" panose="020B0604020202020204" pitchFamily="34" charset="0"/>
              <a:buChar char="•"/>
            </a:pPr>
            <a:r>
              <a:rPr lang="en-US" altLang="zh-CN" sz="1200">
                <a:solidFill>
                  <a:srgbClr val="374151"/>
                </a:solidFill>
                <a:latin typeface="Open Sans" panose="020B0606030504020204" pitchFamily="34" charset="0"/>
                <a:ea typeface="Open Sans" panose="020B0606030504020204" pitchFamily="34" charset="0"/>
                <a:cs typeface="Open Sans" panose="020B0606030504020204" pitchFamily="34" charset="0"/>
              </a:rPr>
              <a:t>In the project proposal, our aim was to develop a chatbot for the restaurant </a:t>
            </a:r>
            <a:r>
              <a:rPr lang="en-US" altLang="zh-CN" sz="1200" err="1">
                <a:solidFill>
                  <a:srgbClr val="374151"/>
                </a:solidFill>
                <a:latin typeface="Open Sans" panose="020B0606030504020204" pitchFamily="34" charset="0"/>
                <a:ea typeface="Open Sans" panose="020B0606030504020204" pitchFamily="34" charset="0"/>
                <a:cs typeface="Open Sans" panose="020B0606030504020204" pitchFamily="34" charset="0"/>
              </a:rPr>
              <a:t>Foiegwa</a:t>
            </a:r>
            <a:r>
              <a:rPr lang="en-US" altLang="zh-CN" sz="1200">
                <a:solidFill>
                  <a:srgbClr val="374151"/>
                </a:solidFill>
                <a:latin typeface="Open Sans" panose="020B0606030504020204" pitchFamily="34" charset="0"/>
                <a:ea typeface="Open Sans" panose="020B0606030504020204" pitchFamily="34" charset="0"/>
                <a:cs typeface="Open Sans" panose="020B0606030504020204" pitchFamily="34" charset="0"/>
              </a:rPr>
              <a:t>. However, upon receiving feedback that highlighted the limitations of available data for comprehensive analysis, we pivot our focus towards making a chatbot service designed specifically for Chinese restaurants. To this end, we started with restaurant Mr. </a:t>
            </a:r>
            <a:r>
              <a:rPr lang="en-US" altLang="zh-CN" sz="1200" err="1">
                <a:solidFill>
                  <a:srgbClr val="374151"/>
                </a:solidFill>
                <a:latin typeface="Open Sans" panose="020B0606030504020204" pitchFamily="34" charset="0"/>
                <a:ea typeface="Open Sans" panose="020B0606030504020204" pitchFamily="34" charset="0"/>
                <a:cs typeface="Open Sans" panose="020B0606030504020204" pitchFamily="34" charset="0"/>
              </a:rPr>
              <a:t>Chuan</a:t>
            </a:r>
            <a:r>
              <a:rPr lang="en-US" altLang="zh-CN" sz="1200">
                <a:solidFill>
                  <a:srgbClr val="374151"/>
                </a:solidFill>
                <a:latin typeface="Open Sans" panose="020B0606030504020204" pitchFamily="34" charset="0"/>
                <a:ea typeface="Open Sans" panose="020B0606030504020204" pitchFamily="34" charset="0"/>
                <a:cs typeface="Open Sans" panose="020B0606030504020204" pitchFamily="34" charset="0"/>
              </a:rPr>
              <a:t>.</a:t>
            </a:r>
          </a:p>
          <a:p>
            <a:pPr marL="311150" lvl="1" indent="-171450" algn="l">
              <a:lnSpc>
                <a:spcPct val="150000"/>
              </a:lnSpc>
              <a:spcBef>
                <a:spcPts val="0"/>
              </a:spcBef>
              <a:buFont typeface="Arial" panose="020B0604020202020204" pitchFamily="34" charset="0"/>
              <a:buChar char="•"/>
            </a:pPr>
            <a:r>
              <a:rPr lang="en-US" altLang="zh-CN" sz="1200">
                <a:solidFill>
                  <a:srgbClr val="374151"/>
                </a:solidFill>
                <a:latin typeface="Open Sans" panose="020B0606030504020204" pitchFamily="34" charset="0"/>
                <a:ea typeface="Open Sans" panose="020B0606030504020204" pitchFamily="34" charset="0"/>
                <a:cs typeface="Open Sans" panose="020B0606030504020204" pitchFamily="34" charset="0"/>
              </a:rPr>
              <a:t>With this shift in direction, we ventured into creating new scenarios that diverged from our initial plans:</a:t>
            </a:r>
          </a:p>
          <a:p>
            <a:pPr marL="368300" lvl="1" indent="-228600" algn="l">
              <a:lnSpc>
                <a:spcPct val="150000"/>
              </a:lnSpc>
              <a:spcBef>
                <a:spcPts val="0"/>
              </a:spcBef>
              <a:buFont typeface="+mj-lt"/>
              <a:buAutoNum type="arabicPeriod"/>
            </a:pPr>
            <a:r>
              <a:rPr lang="en-US" altLang="zh-CN" sz="1200" b="1">
                <a:solidFill>
                  <a:srgbClr val="374151"/>
                </a:solidFill>
                <a:latin typeface="Open Sans" panose="020B0606030504020204" pitchFamily="34" charset="0"/>
                <a:ea typeface="Open Sans" panose="020B0606030504020204" pitchFamily="34" charset="0"/>
                <a:cs typeface="Open Sans" panose="020B0606030504020204" pitchFamily="34" charset="0"/>
              </a:rPr>
              <a:t>Promotion Scenario: </a:t>
            </a:r>
            <a:r>
              <a:rPr lang="en-US" altLang="zh-CN" sz="1200">
                <a:solidFill>
                  <a:srgbClr val="374151"/>
                </a:solidFill>
                <a:latin typeface="Open Sans" panose="020B0606030504020204" pitchFamily="34" charset="0"/>
                <a:ea typeface="Open Sans" panose="020B0606030504020204" pitchFamily="34" charset="0"/>
                <a:cs typeface="Open Sans" panose="020B0606030504020204" pitchFamily="34" charset="0"/>
              </a:rPr>
              <a:t>Our intention here is to leverage exclusive promotional information as a means to enhance user engagement with the chatbot. </a:t>
            </a:r>
          </a:p>
          <a:p>
            <a:pPr marL="368300" lvl="1" indent="-228600" algn="l">
              <a:lnSpc>
                <a:spcPct val="150000"/>
              </a:lnSpc>
              <a:spcBef>
                <a:spcPts val="0"/>
              </a:spcBef>
              <a:buFont typeface="+mj-lt"/>
              <a:buAutoNum type="arabicPeriod"/>
            </a:pPr>
            <a:r>
              <a:rPr lang="en-US" altLang="zh-CN" sz="1200" b="1">
                <a:solidFill>
                  <a:srgbClr val="374151"/>
                </a:solidFill>
                <a:latin typeface="Open Sans" panose="020B0606030504020204" pitchFamily="34" charset="0"/>
                <a:ea typeface="Open Sans" panose="020B0606030504020204" pitchFamily="34" charset="0"/>
                <a:cs typeface="Open Sans" panose="020B0606030504020204" pitchFamily="34" charset="0"/>
              </a:rPr>
              <a:t>Commenting Scenario: </a:t>
            </a:r>
            <a:r>
              <a:rPr lang="en-US" altLang="zh-CN" sz="1200">
                <a:solidFill>
                  <a:srgbClr val="374151"/>
                </a:solidFill>
                <a:latin typeface="Open Sans" panose="020B0606030504020204" pitchFamily="34" charset="0"/>
                <a:ea typeface="Open Sans" panose="020B0606030504020204" pitchFamily="34" charset="0"/>
                <a:cs typeface="Open Sans" panose="020B0606030504020204" pitchFamily="34" charset="0"/>
              </a:rPr>
              <a:t>Our goal is to facilitate the collection of user feedback, which can then be channeled to restaurant owners. This feedback loop not only allows restaurant proprietors to receive valuable insights but also contributes to the enhancement of our database and recommendation model through continuous improvement.</a:t>
            </a:r>
          </a:p>
        </p:txBody>
      </p:sp>
    </p:spTree>
    <p:extLst>
      <p:ext uri="{BB962C8B-B14F-4D97-AF65-F5344CB8AC3E}">
        <p14:creationId xmlns:p14="http://schemas.microsoft.com/office/powerpoint/2010/main" val="74379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D627CF-A25E-5269-7289-64A5506D4515}"/>
              </a:ext>
            </a:extLst>
          </p:cNvPr>
          <p:cNvSpPr>
            <a:spLocks noGrp="1"/>
          </p:cNvSpPr>
          <p:nvPr>
            <p:ph type="title"/>
          </p:nvPr>
        </p:nvSpPr>
        <p:spPr>
          <a:xfrm>
            <a:off x="1276350" y="222880"/>
            <a:ext cx="6591300" cy="638400"/>
          </a:xfrm>
        </p:spPr>
        <p:txBody>
          <a:bodyPr/>
          <a:lstStyle/>
          <a:p>
            <a:r>
              <a:rPr lang="zh-CN" altLang="en-US" sz="2800">
                <a:latin typeface="Cooper Black" panose="0208090404030B020404" pitchFamily="18" charset="77"/>
              </a:rPr>
              <a:t>Appendix</a:t>
            </a:r>
            <a:r>
              <a:rPr lang="en-US" altLang="zh-CN" sz="2800">
                <a:latin typeface="Cooper Black" panose="0208090404030B020404" pitchFamily="18" charset="77"/>
              </a:rPr>
              <a:t> – New Library Used</a:t>
            </a:r>
            <a:endParaRPr lang="zh-CN" altLang="en-US" sz="2800">
              <a:latin typeface="Cooper Black" panose="0208090404030B020404" pitchFamily="18" charset="77"/>
            </a:endParaRPr>
          </a:p>
        </p:txBody>
      </p:sp>
      <p:sp>
        <p:nvSpPr>
          <p:cNvPr id="3" name="副标题 2">
            <a:extLst>
              <a:ext uri="{FF2B5EF4-FFF2-40B4-BE49-F238E27FC236}">
                <a16:creationId xmlns:a16="http://schemas.microsoft.com/office/drawing/2014/main" id="{2B15A87D-0959-AEFB-C94D-68A7A5F125A7}"/>
              </a:ext>
            </a:extLst>
          </p:cNvPr>
          <p:cNvSpPr>
            <a:spLocks noGrp="1"/>
          </p:cNvSpPr>
          <p:nvPr>
            <p:ph type="subTitle" idx="1"/>
          </p:nvPr>
        </p:nvSpPr>
        <p:spPr>
          <a:xfrm>
            <a:off x="481693" y="861280"/>
            <a:ext cx="7772400" cy="3253520"/>
          </a:xfrm>
        </p:spPr>
        <p:txBody>
          <a:bodyPr/>
          <a:lstStyle/>
          <a:p>
            <a:pPr marL="311150" lvl="1" indent="-171450" algn="l">
              <a:lnSpc>
                <a:spcPct val="150000"/>
              </a:lnSpc>
              <a:spcBef>
                <a:spcPts val="0"/>
              </a:spcBef>
              <a:buFont typeface="Arial" panose="020B0604020202020204" pitchFamily="34" charset="0"/>
              <a:buChar char="•"/>
            </a:pPr>
            <a:r>
              <a:rPr lang="en-US" altLang="zh-CN" sz="1200" err="1">
                <a:solidFill>
                  <a:srgbClr val="374151"/>
                </a:solidFill>
              </a:rPr>
              <a:t>Panads</a:t>
            </a:r>
            <a:r>
              <a:rPr lang="en-US" altLang="zh-CN" sz="1200">
                <a:solidFill>
                  <a:srgbClr val="374151"/>
                </a:solidFill>
              </a:rPr>
              <a:t>: read data from csv file, and analyze data by grouping, merging, reshaping, and selecting data. We can give recommendations to consumer based on the analyze result. </a:t>
            </a:r>
          </a:p>
          <a:p>
            <a:pPr marL="311150" lvl="1" indent="-171450" algn="l">
              <a:lnSpc>
                <a:spcPct val="150000"/>
              </a:lnSpc>
              <a:spcBef>
                <a:spcPts val="0"/>
              </a:spcBef>
              <a:buFont typeface="Arial" panose="020B0604020202020204" pitchFamily="34" charset="0"/>
              <a:buChar char="•"/>
            </a:pPr>
            <a:r>
              <a:rPr lang="en-US" altLang="zh-CN" sz="1200" err="1">
                <a:solidFill>
                  <a:srgbClr val="374151"/>
                </a:solidFill>
              </a:rPr>
              <a:t>Matplotilb</a:t>
            </a:r>
            <a:r>
              <a:rPr lang="en-US" altLang="zh-CN" sz="1200">
                <a:solidFill>
                  <a:srgbClr val="374151"/>
                </a:solidFill>
              </a:rPr>
              <a:t> and seaborn: visualize data to bars and charts so we can have better understanding on  different consumers' preferences. </a:t>
            </a:r>
          </a:p>
          <a:p>
            <a:pPr marL="311150" lvl="1" indent="-171450" algn="l">
              <a:lnSpc>
                <a:spcPct val="150000"/>
              </a:lnSpc>
              <a:spcBef>
                <a:spcPts val="0"/>
              </a:spcBef>
              <a:buFont typeface="Arial" panose="020B0604020202020204" pitchFamily="34" charset="0"/>
              <a:buChar char="•"/>
            </a:pPr>
            <a:r>
              <a:rPr lang="en-US" altLang="zh-CN" sz="1200" err="1">
                <a:solidFill>
                  <a:srgbClr val="374151"/>
                </a:solidFill>
              </a:rPr>
              <a:t>Sklearn</a:t>
            </a:r>
            <a:r>
              <a:rPr lang="en-US" altLang="zh-CN" sz="1200">
                <a:solidFill>
                  <a:srgbClr val="374151"/>
                </a:solidFill>
              </a:rPr>
              <a:t>: tokenize the </a:t>
            </a:r>
            <a:r>
              <a:rPr lang="en-US" altLang="zh-CN" sz="1200" err="1">
                <a:solidFill>
                  <a:srgbClr val="374151"/>
                </a:solidFill>
              </a:rPr>
              <a:t>dataframe</a:t>
            </a:r>
            <a:r>
              <a:rPr lang="en-US" altLang="zh-CN" sz="1200">
                <a:solidFill>
                  <a:srgbClr val="374151"/>
                </a:solidFill>
              </a:rPr>
              <a:t> and  using cosine similarity algorithm to calculate the similarity between dishes and customer preferences.</a:t>
            </a:r>
          </a:p>
          <a:p>
            <a:pPr marL="311150" lvl="1" indent="-171450" algn="l">
              <a:lnSpc>
                <a:spcPct val="150000"/>
              </a:lnSpc>
              <a:spcBef>
                <a:spcPts val="0"/>
              </a:spcBef>
              <a:buFont typeface="Arial" panose="020B0604020202020204" pitchFamily="34" charset="0"/>
              <a:buChar char="•"/>
            </a:pPr>
            <a:r>
              <a:rPr lang="en-US" altLang="zh-CN" sz="1200" err="1">
                <a:solidFill>
                  <a:srgbClr val="374151"/>
                </a:solidFill>
              </a:rPr>
              <a:t>XlsxWriter</a:t>
            </a:r>
            <a:r>
              <a:rPr lang="en-US" altLang="zh-CN" sz="1200">
                <a:solidFill>
                  <a:srgbClr val="374151"/>
                </a:solidFill>
              </a:rPr>
              <a:t>: write the collected customer data into the excel file.</a:t>
            </a:r>
          </a:p>
          <a:p>
            <a:pPr marL="311150" lvl="1" indent="-171450" algn="l">
              <a:lnSpc>
                <a:spcPct val="150000"/>
              </a:lnSpc>
              <a:spcBef>
                <a:spcPts val="0"/>
              </a:spcBef>
              <a:buFont typeface="Arial" panose="020B0604020202020204" pitchFamily="34" charset="0"/>
              <a:buChar char="•"/>
            </a:pPr>
            <a:r>
              <a:rPr lang="en-US" altLang="zh-CN" sz="1200">
                <a:solidFill>
                  <a:srgbClr val="374151"/>
                </a:solidFill>
              </a:rPr>
              <a:t>To </a:t>
            </a:r>
            <a:r>
              <a:rPr lang="en-US" altLang="zh-CN" sz="1200" b="1">
                <a:solidFill>
                  <a:srgbClr val="374151"/>
                </a:solidFill>
              </a:rPr>
              <a:t>further improve data analysis</a:t>
            </a:r>
            <a:r>
              <a:rPr lang="en-US" altLang="zh-CN" sz="1200">
                <a:solidFill>
                  <a:srgbClr val="374151"/>
                </a:solidFill>
              </a:rPr>
              <a:t> in the future, we can use </a:t>
            </a:r>
            <a:r>
              <a:rPr lang="en-US" altLang="zh-CN" sz="1200" err="1">
                <a:solidFill>
                  <a:srgbClr val="374151"/>
                </a:solidFill>
              </a:rPr>
              <a:t>scipy</a:t>
            </a:r>
            <a:r>
              <a:rPr lang="en-US" altLang="zh-CN" sz="1200">
                <a:solidFill>
                  <a:srgbClr val="374151"/>
                </a:solidFill>
              </a:rPr>
              <a:t> or scikit-learn to understand the distribution and characteristics of the data.</a:t>
            </a:r>
            <a:endParaRPr lang="en-US" altLang="zh-CN" sz="1200">
              <a:solidFill>
                <a:srgbClr val="37415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629599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87"/>
        <p:cNvGrpSpPr/>
        <p:nvPr/>
      </p:nvGrpSpPr>
      <p:grpSpPr>
        <a:xfrm>
          <a:off x="0" y="0"/>
          <a:ext cx="0" cy="0"/>
          <a:chOff x="0" y="0"/>
          <a:chExt cx="0" cy="0"/>
        </a:xfrm>
      </p:grpSpPr>
      <p:sp>
        <p:nvSpPr>
          <p:cNvPr id="2588" name="Google Shape;2588;p6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Reference</a:t>
            </a:r>
          </a:p>
        </p:txBody>
      </p:sp>
      <p:sp>
        <p:nvSpPr>
          <p:cNvPr id="2590" name="Google Shape;2590;p69"/>
          <p:cNvSpPr txBox="1"/>
          <p:nvPr/>
        </p:nvSpPr>
        <p:spPr>
          <a:xfrm>
            <a:off x="719364" y="1457400"/>
            <a:ext cx="7702483" cy="3151200"/>
          </a:xfrm>
          <a:prstGeom prst="rect">
            <a:avLst/>
          </a:prstGeom>
          <a:noFill/>
          <a:ln>
            <a:noFill/>
          </a:ln>
        </p:spPr>
        <p:txBody>
          <a:bodyPr spcFirstLastPara="1" wrap="square" lIns="91425" tIns="91425" rIns="91425" bIns="91425" anchor="ctr" anchorCtr="0">
            <a:noAutofit/>
          </a:bodyPr>
          <a:lstStyle/>
          <a:p>
            <a:pPr marR="50800"/>
            <a:endParaRPr lang="en-US" altLang="zh-CN" sz="1700">
              <a:solidFill>
                <a:schemeClr val="accent2"/>
              </a:solidFill>
              <a:latin typeface="Rammetto One"/>
            </a:endParaRPr>
          </a:p>
          <a:p>
            <a:pPr marL="285750" marR="50800" indent="-285750">
              <a:buChar char="•"/>
            </a:pPr>
            <a:r>
              <a:rPr lang="en-US" sz="1700">
                <a:hlinkClick r:id="rId3"/>
              </a:rPr>
              <a:t>https://openpyxl.readthedocs.io/en/stable/formatting.html</a:t>
            </a:r>
            <a:r>
              <a:rPr lang="en-US" sz="1700"/>
              <a:t> </a:t>
            </a:r>
            <a:endParaRPr lang="en-US"/>
          </a:p>
          <a:p>
            <a:pPr marL="285750" marR="50800" indent="-285750">
              <a:buChar char="•"/>
            </a:pPr>
            <a:r>
              <a:rPr lang="en-US" sz="1700">
                <a:ea typeface="Rammetto One"/>
                <a:hlinkClick r:id="rId4"/>
              </a:rPr>
              <a:t>https://www.classcentral.com/course/scikit-learn-for-machine-learning-classification--116616</a:t>
            </a:r>
          </a:p>
          <a:p>
            <a:pPr marL="285750" marR="50800" indent="-285750">
              <a:buChar char="•"/>
            </a:pPr>
            <a:r>
              <a:rPr lang="en-US" sz="1700">
                <a:ea typeface="Rammetto One"/>
                <a:hlinkClick r:id="rId5"/>
              </a:rPr>
              <a:t>https://www.python.org/</a:t>
            </a:r>
            <a:r>
              <a:rPr lang="en-US" sz="1700">
                <a:ea typeface="Rammetto One"/>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24BFCFBC-EAA9-9343-5C3C-DED6AC3F1DD6}"/>
              </a:ext>
            </a:extLst>
          </p:cNvPr>
          <p:cNvSpPr>
            <a:spLocks noGrp="1"/>
          </p:cNvSpPr>
          <p:nvPr>
            <p:ph type="title"/>
          </p:nvPr>
        </p:nvSpPr>
        <p:spPr/>
        <p:txBody>
          <a:bodyPr/>
          <a:lstStyle/>
          <a:p>
            <a:r>
              <a:rPr lang="zh-CN">
                <a:latin typeface="Cooper Black" panose="0208090404030B020404" pitchFamily="18" charset="77"/>
              </a:rPr>
              <a:t>Impact </a:t>
            </a:r>
            <a:r>
              <a:rPr lang="en-US" altLang="zh-CN">
                <a:latin typeface="Cooper Black" panose="0208090404030B020404" pitchFamily="18" charset="77"/>
              </a:rPr>
              <a:t>on </a:t>
            </a:r>
            <a:r>
              <a:rPr lang="en-US">
                <a:latin typeface="Cooper Black" panose="0208090404030B020404" pitchFamily="18" charset="77"/>
              </a:rPr>
              <a:t>Catering industry</a:t>
            </a:r>
            <a:endParaRPr lang="zh-CN">
              <a:latin typeface="Cooper Black" panose="0208090404030B020404" pitchFamily="18" charset="77"/>
            </a:endParaRPr>
          </a:p>
        </p:txBody>
      </p:sp>
      <p:pic>
        <p:nvPicPr>
          <p:cNvPr id="7" name="图片 6" descr="桌子上有许多食物&#10;&#10;已自动生成说明">
            <a:extLst>
              <a:ext uri="{FF2B5EF4-FFF2-40B4-BE49-F238E27FC236}">
                <a16:creationId xmlns:a16="http://schemas.microsoft.com/office/drawing/2014/main" id="{1F67CA9A-71DB-635F-F8FB-8316127BDD21}"/>
              </a:ext>
            </a:extLst>
          </p:cNvPr>
          <p:cNvPicPr>
            <a:picLocks noChangeAspect="1"/>
          </p:cNvPicPr>
          <p:nvPr/>
        </p:nvPicPr>
        <p:blipFill>
          <a:blip r:embed="rId2"/>
          <a:stretch>
            <a:fillRect/>
          </a:stretch>
        </p:blipFill>
        <p:spPr>
          <a:xfrm>
            <a:off x="533400" y="1285569"/>
            <a:ext cx="4145973" cy="2901408"/>
          </a:xfrm>
          <a:prstGeom prst="rect">
            <a:avLst/>
          </a:prstGeom>
        </p:spPr>
      </p:pic>
      <p:sp>
        <p:nvSpPr>
          <p:cNvPr id="8" name="文本框 7">
            <a:extLst>
              <a:ext uri="{FF2B5EF4-FFF2-40B4-BE49-F238E27FC236}">
                <a16:creationId xmlns:a16="http://schemas.microsoft.com/office/drawing/2014/main" id="{8A12A68A-07AD-11CA-2B83-FAB3B4678C9C}"/>
              </a:ext>
            </a:extLst>
          </p:cNvPr>
          <p:cNvSpPr txBox="1"/>
          <p:nvPr/>
        </p:nvSpPr>
        <p:spPr>
          <a:xfrm>
            <a:off x="4955165" y="1285874"/>
            <a:ext cx="3786186"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zh-CN" sz="1200" b="1"/>
              <a:t>Language Barrier</a:t>
            </a:r>
            <a:r>
              <a:rPr lang="zh-CN" sz="1200">
                <a:solidFill>
                  <a:srgbClr val="374151"/>
                </a:solidFill>
              </a:rPr>
              <a:t>: For non-Chinese speakers, navigating Chinese menus and communicating dietary preferences or allergies can be challenging. </a:t>
            </a:r>
            <a:endParaRPr lang="en-US" sz="1200">
              <a:solidFill>
                <a:srgbClr val="374151"/>
              </a:solidFill>
              <a:ea typeface="Open Sans"/>
            </a:endParaRPr>
          </a:p>
          <a:p>
            <a:pPr marL="285750" indent="-285750">
              <a:buChar char="•"/>
            </a:pPr>
            <a:r>
              <a:rPr lang="en-US" altLang="zh-CN" sz="1200" b="1">
                <a:ea typeface="Open Sans"/>
              </a:rPr>
              <a:t>Ingredients</a:t>
            </a:r>
            <a:r>
              <a:rPr lang="zh-CN" altLang="en-US" sz="1200" b="1"/>
              <a:t> </a:t>
            </a:r>
            <a:r>
              <a:rPr lang="en-US" altLang="zh-CN" sz="1200" b="1">
                <a:ea typeface="Open Sans"/>
              </a:rPr>
              <a:t>and</a:t>
            </a:r>
            <a:r>
              <a:rPr lang="zh-CN" altLang="en-US" sz="1200" b="1"/>
              <a:t> </a:t>
            </a:r>
            <a:r>
              <a:rPr lang="en-US" altLang="zh-CN" sz="1200" b="1">
                <a:ea typeface="Open Sans"/>
              </a:rPr>
              <a:t>Presentation</a:t>
            </a:r>
            <a:r>
              <a:rPr lang="en-US" altLang="zh-CN" sz="1200">
                <a:solidFill>
                  <a:srgbClr val="374151"/>
                </a:solidFill>
                <a:ea typeface="Open Sans"/>
              </a:rPr>
              <a:t>:</a:t>
            </a:r>
            <a:r>
              <a:rPr lang="zh-CN" altLang="en-US" sz="1200">
                <a:solidFill>
                  <a:srgbClr val="374151"/>
                </a:solidFill>
              </a:rPr>
              <a:t> Customers </a:t>
            </a:r>
            <a:r>
              <a:rPr lang="en-US" altLang="zh-CN" sz="1200">
                <a:solidFill>
                  <a:srgbClr val="374151"/>
                </a:solidFill>
                <a:ea typeface="Open Sans"/>
              </a:rPr>
              <a:t>may</a:t>
            </a:r>
            <a:r>
              <a:rPr lang="zh-CN" altLang="en-US" sz="1200">
                <a:solidFill>
                  <a:srgbClr val="374151"/>
                </a:solidFill>
              </a:rPr>
              <a:t> </a:t>
            </a:r>
            <a:r>
              <a:rPr lang="en-US" altLang="zh-CN" sz="1200">
                <a:solidFill>
                  <a:srgbClr val="374151"/>
                </a:solidFill>
                <a:ea typeface="Open Sans"/>
              </a:rPr>
              <a:t>be</a:t>
            </a:r>
            <a:r>
              <a:rPr lang="zh-CN" altLang="en-US" sz="1200">
                <a:solidFill>
                  <a:srgbClr val="374151"/>
                </a:solidFill>
              </a:rPr>
              <a:t> </a:t>
            </a:r>
            <a:r>
              <a:rPr lang="en-US" altLang="zh-CN" sz="1200">
                <a:solidFill>
                  <a:srgbClr val="374151"/>
                </a:solidFill>
                <a:ea typeface="Open Sans"/>
              </a:rPr>
              <a:t>hesitant</a:t>
            </a:r>
            <a:r>
              <a:rPr lang="zh-CN" altLang="en-US" sz="1200">
                <a:solidFill>
                  <a:srgbClr val="374151"/>
                </a:solidFill>
              </a:rPr>
              <a:t> </a:t>
            </a:r>
            <a:r>
              <a:rPr lang="en-US" altLang="zh-CN" sz="1200">
                <a:solidFill>
                  <a:srgbClr val="374151"/>
                </a:solidFill>
                <a:ea typeface="Open Sans"/>
              </a:rPr>
              <a:t>to</a:t>
            </a:r>
            <a:r>
              <a:rPr lang="zh-CN" altLang="en-US" sz="1200">
                <a:solidFill>
                  <a:srgbClr val="374151"/>
                </a:solidFill>
              </a:rPr>
              <a:t> </a:t>
            </a:r>
            <a:r>
              <a:rPr lang="en-US" altLang="zh-CN" sz="1200">
                <a:solidFill>
                  <a:srgbClr val="374151"/>
                </a:solidFill>
                <a:ea typeface="Open Sans"/>
              </a:rPr>
              <a:t>try</a:t>
            </a:r>
            <a:r>
              <a:rPr lang="zh-CN" altLang="en-US" sz="1200">
                <a:solidFill>
                  <a:srgbClr val="374151"/>
                </a:solidFill>
              </a:rPr>
              <a:t> </a:t>
            </a:r>
            <a:r>
              <a:rPr lang="en-US" altLang="zh-CN" sz="1200">
                <a:solidFill>
                  <a:srgbClr val="374151"/>
                </a:solidFill>
                <a:ea typeface="Open Sans"/>
              </a:rPr>
              <a:t>Chinese</a:t>
            </a:r>
            <a:r>
              <a:rPr lang="zh-CN" altLang="en-US" sz="1200">
                <a:solidFill>
                  <a:srgbClr val="374151"/>
                </a:solidFill>
              </a:rPr>
              <a:t> </a:t>
            </a:r>
            <a:r>
              <a:rPr lang="en-US" altLang="zh-CN" sz="1200">
                <a:solidFill>
                  <a:srgbClr val="374151"/>
                </a:solidFill>
                <a:ea typeface="Open Sans"/>
              </a:rPr>
              <a:t>dishes</a:t>
            </a:r>
            <a:r>
              <a:rPr lang="zh-CN" altLang="en-US" sz="1200">
                <a:solidFill>
                  <a:srgbClr val="374151"/>
                </a:solidFill>
              </a:rPr>
              <a:t> </a:t>
            </a:r>
            <a:r>
              <a:rPr lang="en-US" altLang="zh-CN" sz="1200">
                <a:solidFill>
                  <a:srgbClr val="374151"/>
                </a:solidFill>
                <a:ea typeface="Open Sans"/>
              </a:rPr>
              <a:t>due</a:t>
            </a:r>
            <a:r>
              <a:rPr lang="zh-CN" altLang="en-US" sz="1200">
                <a:solidFill>
                  <a:srgbClr val="374151"/>
                </a:solidFill>
              </a:rPr>
              <a:t> </a:t>
            </a:r>
            <a:r>
              <a:rPr lang="en-US" altLang="zh-CN" sz="1200">
                <a:solidFill>
                  <a:srgbClr val="374151"/>
                </a:solidFill>
                <a:ea typeface="Open Sans"/>
              </a:rPr>
              <a:t>to</a:t>
            </a:r>
            <a:r>
              <a:rPr lang="zh-CN" altLang="en-US" sz="1200">
                <a:solidFill>
                  <a:srgbClr val="374151"/>
                </a:solidFill>
              </a:rPr>
              <a:t> </a:t>
            </a:r>
            <a:r>
              <a:rPr lang="en-US" altLang="zh-CN" sz="1200">
                <a:solidFill>
                  <a:srgbClr val="374151"/>
                </a:solidFill>
                <a:ea typeface="Open Sans"/>
              </a:rPr>
              <a:t>unfamiliar</a:t>
            </a:r>
            <a:r>
              <a:rPr lang="zh-CN" altLang="en-US" sz="1200">
                <a:solidFill>
                  <a:srgbClr val="374151"/>
                </a:solidFill>
              </a:rPr>
              <a:t> </a:t>
            </a:r>
            <a:r>
              <a:rPr lang="en-US" altLang="zh-CN" sz="1200">
                <a:solidFill>
                  <a:srgbClr val="374151"/>
                </a:solidFill>
                <a:ea typeface="Open Sans"/>
              </a:rPr>
              <a:t>ingredients,</a:t>
            </a:r>
            <a:r>
              <a:rPr lang="zh-CN" altLang="en-US" sz="1200">
                <a:solidFill>
                  <a:srgbClr val="374151"/>
                </a:solidFill>
              </a:rPr>
              <a:t> </a:t>
            </a:r>
            <a:r>
              <a:rPr lang="en-US" altLang="zh-CN" sz="1200">
                <a:solidFill>
                  <a:srgbClr val="374151"/>
                </a:solidFill>
                <a:ea typeface="Open Sans"/>
              </a:rPr>
              <a:t>such</a:t>
            </a:r>
            <a:r>
              <a:rPr lang="zh-CN" altLang="en-US" sz="1200">
                <a:solidFill>
                  <a:srgbClr val="374151"/>
                </a:solidFill>
              </a:rPr>
              <a:t> </a:t>
            </a:r>
            <a:r>
              <a:rPr lang="en-US" altLang="zh-CN" sz="1200">
                <a:solidFill>
                  <a:srgbClr val="374151"/>
                </a:solidFill>
                <a:ea typeface="Open Sans"/>
              </a:rPr>
              <a:t>as</a:t>
            </a:r>
            <a:r>
              <a:rPr lang="zh-CN" altLang="en-US" sz="1200">
                <a:solidFill>
                  <a:srgbClr val="374151"/>
                </a:solidFill>
              </a:rPr>
              <a:t> </a:t>
            </a:r>
            <a:r>
              <a:rPr lang="en-US" altLang="zh-CN" sz="1200">
                <a:solidFill>
                  <a:srgbClr val="374151"/>
                </a:solidFill>
                <a:ea typeface="Open Sans"/>
              </a:rPr>
              <a:t>certain</a:t>
            </a:r>
            <a:r>
              <a:rPr lang="zh-CN" altLang="en-US" sz="1200">
                <a:solidFill>
                  <a:srgbClr val="374151"/>
                </a:solidFill>
              </a:rPr>
              <a:t> </a:t>
            </a:r>
            <a:r>
              <a:rPr lang="en-US" altLang="zh-CN" sz="1200">
                <a:solidFill>
                  <a:srgbClr val="374151"/>
                </a:solidFill>
                <a:ea typeface="Open Sans"/>
              </a:rPr>
              <a:t>types</a:t>
            </a:r>
            <a:r>
              <a:rPr lang="zh-CN" altLang="en-US" sz="1200">
                <a:solidFill>
                  <a:srgbClr val="374151"/>
                </a:solidFill>
              </a:rPr>
              <a:t> </a:t>
            </a:r>
            <a:r>
              <a:rPr lang="en-US" altLang="zh-CN" sz="1200">
                <a:solidFill>
                  <a:srgbClr val="374151"/>
                </a:solidFill>
                <a:ea typeface="Open Sans"/>
              </a:rPr>
              <a:t>of</a:t>
            </a:r>
            <a:r>
              <a:rPr lang="zh-CN" altLang="en-US" sz="1200">
                <a:solidFill>
                  <a:srgbClr val="374151"/>
                </a:solidFill>
              </a:rPr>
              <a:t> </a:t>
            </a:r>
            <a:r>
              <a:rPr lang="en-US" altLang="zh-CN" sz="1200">
                <a:solidFill>
                  <a:srgbClr val="374151"/>
                </a:solidFill>
                <a:ea typeface="Open Sans"/>
              </a:rPr>
              <a:t>seafood,</a:t>
            </a:r>
            <a:r>
              <a:rPr lang="zh-CN" altLang="en-US" sz="1200">
                <a:solidFill>
                  <a:srgbClr val="374151"/>
                </a:solidFill>
              </a:rPr>
              <a:t> </a:t>
            </a:r>
            <a:r>
              <a:rPr lang="en-US" altLang="zh-CN" sz="1200">
                <a:solidFill>
                  <a:srgbClr val="374151"/>
                </a:solidFill>
                <a:ea typeface="Open Sans"/>
              </a:rPr>
              <a:t>offal,</a:t>
            </a:r>
            <a:r>
              <a:rPr lang="zh-CN" altLang="en-US" sz="1200">
                <a:solidFill>
                  <a:srgbClr val="374151"/>
                </a:solidFill>
              </a:rPr>
              <a:t> </a:t>
            </a:r>
            <a:r>
              <a:rPr lang="en-US" altLang="zh-CN" sz="1200">
                <a:solidFill>
                  <a:srgbClr val="374151"/>
                </a:solidFill>
                <a:ea typeface="Open Sans"/>
              </a:rPr>
              <a:t>or</a:t>
            </a:r>
            <a:r>
              <a:rPr lang="zh-CN" altLang="en-US" sz="1200">
                <a:solidFill>
                  <a:srgbClr val="374151"/>
                </a:solidFill>
              </a:rPr>
              <a:t> </a:t>
            </a:r>
            <a:r>
              <a:rPr lang="en-US" altLang="zh-CN" sz="1200">
                <a:solidFill>
                  <a:srgbClr val="374151"/>
                </a:solidFill>
                <a:ea typeface="Open Sans"/>
              </a:rPr>
              <a:t>exotic</a:t>
            </a:r>
            <a:r>
              <a:rPr lang="zh-CN" altLang="en-US" sz="1200">
                <a:solidFill>
                  <a:srgbClr val="374151"/>
                </a:solidFill>
              </a:rPr>
              <a:t> </a:t>
            </a:r>
            <a:r>
              <a:rPr lang="en-US" altLang="zh-CN" sz="1200">
                <a:solidFill>
                  <a:srgbClr val="374151"/>
                </a:solidFill>
                <a:ea typeface="Open Sans"/>
              </a:rPr>
              <a:t>meats.</a:t>
            </a:r>
            <a:r>
              <a:rPr lang="zh-CN" altLang="en-US" sz="1200">
                <a:solidFill>
                  <a:srgbClr val="374151"/>
                </a:solidFill>
              </a:rPr>
              <a:t> </a:t>
            </a:r>
          </a:p>
          <a:p>
            <a:pPr marL="285750" indent="-285750">
              <a:buChar char="•"/>
            </a:pPr>
            <a:r>
              <a:rPr lang="zh-CN" sz="1200" b="1"/>
              <a:t>Personal Taste Preferences</a:t>
            </a:r>
            <a:r>
              <a:rPr lang="zh-CN" sz="1200">
                <a:solidFill>
                  <a:srgbClr val="374151"/>
                </a:solidFill>
              </a:rPr>
              <a:t>:</a:t>
            </a:r>
            <a:r>
              <a:rPr lang="zh-CN" altLang="en-US" sz="1200">
                <a:solidFill>
                  <a:srgbClr val="374151"/>
                </a:solidFill>
              </a:rPr>
              <a:t> Peo</a:t>
            </a:r>
            <a:r>
              <a:rPr lang="en-US" altLang="zh-CN" sz="1200" err="1">
                <a:solidFill>
                  <a:srgbClr val="374151"/>
                </a:solidFill>
                <a:ea typeface="Open Sans"/>
              </a:rPr>
              <a:t>p</a:t>
            </a:r>
            <a:r>
              <a:rPr lang="en-US" altLang="en-US" sz="1200" err="1">
                <a:solidFill>
                  <a:srgbClr val="374151"/>
                </a:solidFill>
                <a:ea typeface="Open Sans"/>
              </a:rPr>
              <a:t>le</a:t>
            </a:r>
            <a:r>
              <a:rPr lang="zh-CN" sz="1200">
                <a:solidFill>
                  <a:srgbClr val="374151"/>
                </a:solidFill>
              </a:rPr>
              <a:t> might not enjoy the umami flavors, textures, or combinations that are common in Chinese </a:t>
            </a:r>
            <a:r>
              <a:rPr lang="en-US" altLang="zh-CN" sz="1200">
                <a:solidFill>
                  <a:srgbClr val="374151"/>
                </a:solidFill>
                <a:ea typeface="Open Sans"/>
              </a:rPr>
              <a:t>dishes.</a:t>
            </a:r>
            <a:endParaRPr lang="zh-CN" altLang="en-US" sz="1200">
              <a:solidFill>
                <a:srgbClr val="374151"/>
              </a:solidFill>
            </a:endParaRPr>
          </a:p>
          <a:p>
            <a:pPr marL="285750" indent="-285750">
              <a:buChar char="•"/>
            </a:pPr>
            <a:r>
              <a:rPr lang="en-US" altLang="zh-CN" sz="1200" b="1">
                <a:ea typeface="Open Sans"/>
              </a:rPr>
              <a:t>Difficulty</a:t>
            </a:r>
            <a:r>
              <a:rPr lang="zh-CN" altLang="en-US" sz="1200" b="1"/>
              <a:t> </a:t>
            </a:r>
            <a:r>
              <a:rPr lang="en-US" altLang="zh-CN" sz="1200" b="1">
                <a:ea typeface="Open Sans"/>
              </a:rPr>
              <a:t>in</a:t>
            </a:r>
            <a:r>
              <a:rPr lang="zh-CN" altLang="en-US" sz="1200" b="1"/>
              <a:t> </a:t>
            </a:r>
            <a:r>
              <a:rPr lang="en-US" altLang="zh-CN" sz="1200" b="1">
                <a:ea typeface="Open Sans"/>
              </a:rPr>
              <a:t>choosing </a:t>
            </a:r>
            <a:r>
              <a:rPr lang="en-US" altLang="zh-CN" sz="1200">
                <a:solidFill>
                  <a:srgbClr val="374151"/>
                </a:solidFill>
                <a:ea typeface="Open Sans"/>
              </a:rPr>
              <a:t>:</a:t>
            </a:r>
            <a:r>
              <a:rPr lang="zh-CN" altLang="en-US" sz="1200">
                <a:solidFill>
                  <a:srgbClr val="374151"/>
                </a:solidFill>
              </a:rPr>
              <a:t> </a:t>
            </a:r>
            <a:r>
              <a:rPr lang="en-US" sz="1200">
                <a:ea typeface="Open Sans"/>
              </a:rPr>
              <a:t>Unfamiliarity with the dishes combined with too many options makes ordering confusing</a:t>
            </a:r>
            <a:endParaRPr lang="zh-CN" altLang="en-US" sz="1200" b="1"/>
          </a:p>
        </p:txBody>
      </p:sp>
    </p:spTree>
    <p:extLst>
      <p:ext uri="{BB962C8B-B14F-4D97-AF65-F5344CB8AC3E}">
        <p14:creationId xmlns:p14="http://schemas.microsoft.com/office/powerpoint/2010/main" val="36907548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46A8266D-4F9A-C55C-C0F3-E59665BA2E3A}"/>
              </a:ext>
            </a:extLst>
          </p:cNvPr>
          <p:cNvSpPr>
            <a:spLocks noGrp="1"/>
          </p:cNvSpPr>
          <p:nvPr>
            <p:ph type="title"/>
          </p:nvPr>
        </p:nvSpPr>
        <p:spPr/>
        <p:txBody>
          <a:bodyPr/>
          <a:lstStyle/>
          <a:p>
            <a:r>
              <a:rPr lang="zh-CN" sz="2200">
                <a:latin typeface="Cooper Black" panose="0208090404030B020404" pitchFamily="18" charset="77"/>
              </a:rPr>
              <a:t>Technology </a:t>
            </a:r>
            <a:r>
              <a:rPr lang="en-US" altLang="zh-CN" sz="2200">
                <a:latin typeface="Cooper Black" panose="0208090404030B020404" pitchFamily="18" charset="77"/>
              </a:rPr>
              <a:t>S</a:t>
            </a:r>
            <a:r>
              <a:rPr lang="zh-CN" sz="2200">
                <a:latin typeface="Cooper Black" panose="0208090404030B020404" pitchFamily="18" charset="77"/>
              </a:rPr>
              <a:t>hortens the </a:t>
            </a:r>
            <a:r>
              <a:rPr lang="en-US" altLang="zh-CN" sz="2200">
                <a:latin typeface="Cooper Black" panose="0208090404030B020404" pitchFamily="18" charset="77"/>
              </a:rPr>
              <a:t>D</a:t>
            </a:r>
            <a:r>
              <a:rPr lang="zh-CN" sz="2200">
                <a:latin typeface="Cooper Black" panose="0208090404030B020404" pitchFamily="18" charset="77"/>
              </a:rPr>
              <a:t>istance </a:t>
            </a:r>
            <a:r>
              <a:rPr lang="en-US" altLang="zh-CN" sz="2200">
                <a:latin typeface="Cooper Black" panose="0208090404030B020404" pitchFamily="18" charset="77"/>
              </a:rPr>
              <a:t>B</a:t>
            </a:r>
            <a:r>
              <a:rPr lang="zh-CN" sz="2200">
                <a:latin typeface="Cooper Black" panose="0208090404030B020404" pitchFamily="18" charset="77"/>
              </a:rPr>
              <a:t>etween </a:t>
            </a:r>
            <a:r>
              <a:rPr lang="en-US" altLang="zh-CN" sz="2200">
                <a:latin typeface="Cooper Black" panose="0208090404030B020404" pitchFamily="18" charset="77"/>
              </a:rPr>
              <a:t>P</a:t>
            </a:r>
            <a:r>
              <a:rPr lang="zh-CN" sz="2200">
                <a:latin typeface="Cooper Black" panose="0208090404030B020404" pitchFamily="18" charset="77"/>
              </a:rPr>
              <a:t>eople</a:t>
            </a:r>
          </a:p>
        </p:txBody>
      </p:sp>
      <p:pic>
        <p:nvPicPr>
          <p:cNvPr id="2" name="图片 1">
            <a:extLst>
              <a:ext uri="{FF2B5EF4-FFF2-40B4-BE49-F238E27FC236}">
                <a16:creationId xmlns:a16="http://schemas.microsoft.com/office/drawing/2014/main" id="{017C8B50-B350-CA7E-8794-C3D9F54853B9}"/>
              </a:ext>
            </a:extLst>
          </p:cNvPr>
          <p:cNvPicPr>
            <a:picLocks noChangeAspect="1"/>
          </p:cNvPicPr>
          <p:nvPr/>
        </p:nvPicPr>
        <p:blipFill>
          <a:blip r:embed="rId2"/>
          <a:stretch>
            <a:fillRect/>
          </a:stretch>
        </p:blipFill>
        <p:spPr>
          <a:xfrm>
            <a:off x="550718" y="1284344"/>
            <a:ext cx="2743200" cy="2245766"/>
          </a:xfrm>
          <a:prstGeom prst="rect">
            <a:avLst/>
          </a:prstGeom>
        </p:spPr>
      </p:pic>
      <p:sp>
        <p:nvSpPr>
          <p:cNvPr id="3" name="文本框 2">
            <a:extLst>
              <a:ext uri="{FF2B5EF4-FFF2-40B4-BE49-F238E27FC236}">
                <a16:creationId xmlns:a16="http://schemas.microsoft.com/office/drawing/2014/main" id="{2B7F0E94-38C0-1AC4-2B28-FC73029E097D}"/>
              </a:ext>
            </a:extLst>
          </p:cNvPr>
          <p:cNvSpPr txBox="1"/>
          <p:nvPr/>
        </p:nvSpPr>
        <p:spPr>
          <a:xfrm>
            <a:off x="3701763" y="1288039"/>
            <a:ext cx="4849089"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endParaRPr lang="zh-CN" altLang="en-US"/>
          </a:p>
          <a:p>
            <a:pPr algn="ctr"/>
            <a:r>
              <a:rPr lang="zh-CN" altLang="en-US" b="1"/>
              <a:t>What FanBot can do</a:t>
            </a:r>
          </a:p>
          <a:p>
            <a:pPr marL="285750" indent="-285750">
              <a:buChar char="•"/>
            </a:pPr>
            <a:r>
              <a:rPr lang="en-US" altLang="zh-CN">
                <a:ea typeface="Open Sans"/>
              </a:rPr>
              <a:t>Give customers </a:t>
            </a:r>
            <a:r>
              <a:rPr lang="zh-CN"/>
              <a:t>more information about the dish before</a:t>
            </a:r>
            <a:r>
              <a:rPr lang="zh-CN" altLang="en-US"/>
              <a:t> </a:t>
            </a:r>
            <a:r>
              <a:rPr lang="en-US" altLang="zh-CN">
                <a:ea typeface="Open Sans"/>
              </a:rPr>
              <a:t>they</a:t>
            </a:r>
            <a:r>
              <a:rPr lang="zh-CN"/>
              <a:t> even talk to the waiter</a:t>
            </a:r>
          </a:p>
          <a:p>
            <a:pPr marL="285750" indent="-285750">
              <a:buChar char="•"/>
            </a:pPr>
            <a:endParaRPr lang="zh-CN" altLang="en-US"/>
          </a:p>
          <a:p>
            <a:pPr marL="285750" indent="-285750">
              <a:buChar char="•"/>
            </a:pPr>
            <a:r>
              <a:rPr lang="en-US" altLang="zh-CN">
                <a:ea typeface="Open Sans"/>
              </a:rPr>
              <a:t>Suggesting</a:t>
            </a:r>
            <a:r>
              <a:rPr lang="zh-CN" altLang="en-US"/>
              <a:t> </a:t>
            </a:r>
            <a:r>
              <a:rPr lang="en-US" altLang="zh-CN">
                <a:ea typeface="Open Sans"/>
              </a:rPr>
              <a:t>dishes</a:t>
            </a:r>
            <a:r>
              <a:rPr lang="zh-CN" altLang="en-US"/>
              <a:t> </a:t>
            </a:r>
            <a:r>
              <a:rPr lang="en-US" altLang="zh-CN">
                <a:ea typeface="Open Sans"/>
              </a:rPr>
              <a:t>that</a:t>
            </a:r>
            <a:r>
              <a:rPr lang="zh-CN" altLang="en-US"/>
              <a:t> </a:t>
            </a:r>
            <a:r>
              <a:rPr lang="en-US" altLang="zh-CN">
                <a:ea typeface="Open Sans"/>
              </a:rPr>
              <a:t>might</a:t>
            </a:r>
            <a:r>
              <a:rPr lang="zh-CN" altLang="en-US"/>
              <a:t> </a:t>
            </a:r>
            <a:r>
              <a:rPr lang="en-US" altLang="zh-CN">
                <a:ea typeface="Open Sans"/>
              </a:rPr>
              <a:t>be</a:t>
            </a:r>
            <a:r>
              <a:rPr lang="zh-CN" altLang="en-US"/>
              <a:t> </a:t>
            </a:r>
            <a:r>
              <a:rPr lang="en-US" altLang="zh-CN">
                <a:ea typeface="Open Sans"/>
              </a:rPr>
              <a:t>to</a:t>
            </a:r>
            <a:r>
              <a:rPr lang="zh-CN" altLang="en-US"/>
              <a:t> </a:t>
            </a:r>
            <a:r>
              <a:rPr lang="en-US" altLang="zh-CN">
                <a:ea typeface="Open Sans"/>
              </a:rPr>
              <a:t>their</a:t>
            </a:r>
            <a:r>
              <a:rPr lang="zh-CN" altLang="en-US"/>
              <a:t> </a:t>
            </a:r>
            <a:r>
              <a:rPr lang="en-US" altLang="zh-CN">
                <a:ea typeface="Open Sans"/>
              </a:rPr>
              <a:t>liking</a:t>
            </a:r>
            <a:r>
              <a:rPr lang="zh-CN" altLang="en-US"/>
              <a:t> </a:t>
            </a:r>
            <a:r>
              <a:rPr lang="en-US" altLang="zh-CN">
                <a:ea typeface="Open Sans"/>
              </a:rPr>
              <a:t>based</a:t>
            </a:r>
            <a:r>
              <a:rPr lang="zh-CN" altLang="en-US"/>
              <a:t> </a:t>
            </a:r>
            <a:r>
              <a:rPr lang="en-US" altLang="zh-CN">
                <a:ea typeface="Open Sans"/>
              </a:rPr>
              <a:t>on</a:t>
            </a:r>
            <a:r>
              <a:rPr lang="zh-CN" altLang="en-US"/>
              <a:t> customer </a:t>
            </a:r>
            <a:r>
              <a:rPr lang="en-US" altLang="zh-CN">
                <a:ea typeface="Open Sans"/>
              </a:rPr>
              <a:t>groups</a:t>
            </a:r>
          </a:p>
          <a:p>
            <a:pPr marL="285750" indent="-285750">
              <a:buChar char="•"/>
            </a:pPr>
            <a:endParaRPr lang="en-US" altLang="zh-CN">
              <a:ea typeface="Open Sans"/>
            </a:endParaRPr>
          </a:p>
          <a:p>
            <a:pPr marL="285750" indent="-285750">
              <a:buChar char="•"/>
            </a:pPr>
            <a:r>
              <a:rPr lang="en-US">
                <a:ea typeface="Open Sans"/>
              </a:rPr>
              <a:t>Provide customers with more information on discounts to promote more use.</a:t>
            </a:r>
            <a:endParaRPr lang="en-US" altLang="zh-CN">
              <a:ea typeface="Open Sans"/>
            </a:endParaRPr>
          </a:p>
          <a:p>
            <a:pPr marL="285750" indent="-285750">
              <a:buChar char="•"/>
            </a:pPr>
            <a:endParaRPr lang="en-US">
              <a:ea typeface="Open Sans"/>
            </a:endParaRPr>
          </a:p>
          <a:p>
            <a:pPr marL="285750" indent="-285750">
              <a:buChar char="•"/>
            </a:pPr>
            <a:r>
              <a:rPr lang="en-US">
                <a:ea typeface="Open Sans"/>
              </a:rPr>
              <a:t>Gathering user information and user comments for further research into subsequent customers taste preferences.</a:t>
            </a:r>
          </a:p>
        </p:txBody>
      </p:sp>
      <p:sp>
        <p:nvSpPr>
          <p:cNvPr id="7" name="Google Shape;720;p40">
            <a:extLst>
              <a:ext uri="{FF2B5EF4-FFF2-40B4-BE49-F238E27FC236}">
                <a16:creationId xmlns:a16="http://schemas.microsoft.com/office/drawing/2014/main" id="{01DC39E1-4845-F67F-EAA9-B528C2A294B0}"/>
              </a:ext>
            </a:extLst>
          </p:cNvPr>
          <p:cNvSpPr/>
          <p:nvPr/>
        </p:nvSpPr>
        <p:spPr>
          <a:xfrm>
            <a:off x="1322964" y="3020444"/>
            <a:ext cx="1733700" cy="1155900"/>
          </a:xfrm>
          <a:prstGeom prst="wedgeEllipseCallout">
            <a:avLst>
              <a:gd name="adj1" fmla="val -41178"/>
              <a:gd name="adj2" fmla="val -60845"/>
            </a:avLst>
          </a:prstGeom>
          <a:solidFill>
            <a:schemeClr val="lt2"/>
          </a:solidFill>
          <a:ln w="28575" cap="flat" cmpd="sng">
            <a:solidFill>
              <a:schemeClr val="dk2"/>
            </a:solidFill>
            <a:prstDash val="solid"/>
            <a:round/>
            <a:headEnd type="none" w="sm" len="sm"/>
            <a:tailEnd type="none" w="sm" len="sm"/>
          </a:ln>
        </p:spPr>
        <p:txBody>
          <a:bodyPr spcFirstLastPara="1" wrap="square" lIns="0" tIns="91425" rIns="0"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lnSpc>
                <a:spcPct val="90000"/>
              </a:lnSpc>
              <a:spcBef>
                <a:spcPts val="0"/>
              </a:spcBef>
              <a:spcAft>
                <a:spcPts val="0"/>
              </a:spcAft>
              <a:buNone/>
            </a:pPr>
            <a:r>
              <a:rPr lang="en">
                <a:solidFill>
                  <a:schemeClr val="dk2"/>
                </a:solidFill>
                <a:latin typeface="Rammetto One"/>
                <a:ea typeface="Rammetto One"/>
                <a:cs typeface="Rammetto One"/>
                <a:sym typeface="Rammetto One"/>
              </a:rPr>
              <a:t>YUMMY!</a:t>
            </a:r>
            <a:endParaRPr sz="300"/>
          </a:p>
        </p:txBody>
      </p:sp>
    </p:spTree>
    <p:extLst>
      <p:ext uri="{BB962C8B-B14F-4D97-AF65-F5344CB8AC3E}">
        <p14:creationId xmlns:p14="http://schemas.microsoft.com/office/powerpoint/2010/main" val="980119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507648F-AEF2-EE49-ADC4-E3F0429BCA03}"/>
              </a:ext>
            </a:extLst>
          </p:cNvPr>
          <p:cNvSpPr>
            <a:spLocks noGrp="1"/>
          </p:cNvSpPr>
          <p:nvPr>
            <p:ph type="title" idx="6"/>
          </p:nvPr>
        </p:nvSpPr>
        <p:spPr/>
        <p:txBody>
          <a:bodyPr/>
          <a:lstStyle/>
          <a:p>
            <a:r>
              <a:rPr lang="en-US" b="1">
                <a:latin typeface="Cooper Black" panose="0208090404030B020404" pitchFamily="18" charset="77"/>
              </a:rPr>
              <a:t>Restaurant Mr. </a:t>
            </a:r>
            <a:r>
              <a:rPr lang="en-US" b="1" err="1">
                <a:latin typeface="Cooper Black" panose="0208090404030B020404" pitchFamily="18" charset="77"/>
              </a:rPr>
              <a:t>Chuan</a:t>
            </a:r>
            <a:endParaRPr lang="en-CN" b="1">
              <a:latin typeface="Cooper Black" panose="0208090404030B020404" pitchFamily="18" charset="77"/>
            </a:endParaRPr>
          </a:p>
        </p:txBody>
      </p:sp>
      <p:sp>
        <p:nvSpPr>
          <p:cNvPr id="9" name="Google Shape;729;p41">
            <a:extLst>
              <a:ext uri="{FF2B5EF4-FFF2-40B4-BE49-F238E27FC236}">
                <a16:creationId xmlns:a16="http://schemas.microsoft.com/office/drawing/2014/main" id="{F84BFFA7-9E7D-404E-A14E-DEB6EEAF5DA9}"/>
              </a:ext>
            </a:extLst>
          </p:cNvPr>
          <p:cNvSpPr txBox="1">
            <a:spLocks/>
          </p:cNvSpPr>
          <p:nvPr/>
        </p:nvSpPr>
        <p:spPr>
          <a:xfrm>
            <a:off x="720000" y="3126657"/>
            <a:ext cx="7704000" cy="15718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285750" indent="-285750" algn="l">
              <a:buFont typeface="Arial"/>
              <a:buChar char="•"/>
            </a:pPr>
            <a:r>
              <a:rPr lang="en-US">
                <a:solidFill>
                  <a:schemeClr val="bg1">
                    <a:lumMod val="10000"/>
                  </a:schemeClr>
                </a:solidFill>
                <a:latin typeface="Arial"/>
                <a:cs typeface="Arial"/>
              </a:rPr>
              <a:t>Highly rated Chinese restaurants serving typical and traditional Chinese food, popular  among the Chinese community</a:t>
            </a:r>
          </a:p>
          <a:p>
            <a:pPr marL="285750" indent="-285750" algn="l">
              <a:buFont typeface="Arial"/>
              <a:buChar char="•"/>
            </a:pPr>
            <a:endParaRPr lang="en-US">
              <a:solidFill>
                <a:schemeClr val="bg1">
                  <a:lumMod val="10000"/>
                </a:schemeClr>
              </a:solidFill>
              <a:latin typeface="Arial"/>
              <a:cs typeface="Arial"/>
            </a:endParaRPr>
          </a:p>
          <a:p>
            <a:pPr marL="285750" indent="-285750" algn="l">
              <a:buFont typeface="Arial"/>
              <a:buChar char="•"/>
            </a:pPr>
            <a:r>
              <a:rPr lang="en-US">
                <a:solidFill>
                  <a:schemeClr val="bg1">
                    <a:lumMod val="10000"/>
                  </a:schemeClr>
                </a:solidFill>
                <a:latin typeface="Arial"/>
                <a:cs typeface="Arial"/>
              </a:rPr>
              <a:t>Ten pages menu with more than 60 Chinese dishes.</a:t>
            </a:r>
          </a:p>
          <a:p>
            <a:pPr marL="285750" indent="-285750" algn="l">
              <a:buFont typeface="Arial"/>
              <a:buChar char="•"/>
            </a:pPr>
            <a:endParaRPr lang="en-US">
              <a:solidFill>
                <a:schemeClr val="bg1">
                  <a:lumMod val="10000"/>
                </a:schemeClr>
              </a:solidFill>
              <a:latin typeface="Arial"/>
              <a:cs typeface="Arial"/>
            </a:endParaRPr>
          </a:p>
          <a:p>
            <a:pPr marL="285750" indent="-285750" algn="l">
              <a:buFont typeface="Arial"/>
              <a:buChar char="•"/>
            </a:pPr>
            <a:r>
              <a:rPr lang="en-US">
                <a:solidFill>
                  <a:schemeClr val="bg1">
                    <a:lumMod val="10000"/>
                  </a:schemeClr>
                </a:solidFill>
                <a:latin typeface="Arial"/>
                <a:cs typeface="Arial"/>
              </a:rPr>
              <a:t>Dining process: entering the restaurant, being seated, viewing the menu, communicating with the waiter, ordering, eating, checking out</a:t>
            </a:r>
          </a:p>
          <a:p>
            <a:pPr marL="285750" indent="-285750" algn="l">
              <a:buFont typeface="Arial"/>
              <a:buChar char="•"/>
            </a:pPr>
            <a:endParaRPr lang="en-US">
              <a:latin typeface="Arial"/>
              <a:cs typeface="Arial"/>
            </a:endParaRPr>
          </a:p>
          <a:p>
            <a:pPr marL="285750" indent="-285750" algn="l">
              <a:buFont typeface="Arial"/>
              <a:buChar char="•"/>
            </a:pPr>
            <a:endParaRPr lang="en-US">
              <a:latin typeface="Arial"/>
              <a:cs typeface="Arial"/>
            </a:endParaRPr>
          </a:p>
        </p:txBody>
      </p:sp>
      <p:pic>
        <p:nvPicPr>
          <p:cNvPr id="2" name="图片 1" descr="地图&#10;&#10;已自动生成说明">
            <a:extLst>
              <a:ext uri="{FF2B5EF4-FFF2-40B4-BE49-F238E27FC236}">
                <a16:creationId xmlns:a16="http://schemas.microsoft.com/office/drawing/2014/main" id="{80FD62BF-C746-22CA-687D-0695C46CD231}"/>
              </a:ext>
            </a:extLst>
          </p:cNvPr>
          <p:cNvPicPr>
            <a:picLocks noChangeAspect="1"/>
          </p:cNvPicPr>
          <p:nvPr/>
        </p:nvPicPr>
        <p:blipFill>
          <a:blip r:embed="rId2"/>
          <a:stretch>
            <a:fillRect/>
          </a:stretch>
        </p:blipFill>
        <p:spPr>
          <a:xfrm>
            <a:off x="1304059" y="1026813"/>
            <a:ext cx="6544540" cy="1912235"/>
          </a:xfrm>
          <a:prstGeom prst="rect">
            <a:avLst/>
          </a:prstGeom>
        </p:spPr>
      </p:pic>
    </p:spTree>
    <p:extLst>
      <p:ext uri="{BB962C8B-B14F-4D97-AF65-F5344CB8AC3E}">
        <p14:creationId xmlns:p14="http://schemas.microsoft.com/office/powerpoint/2010/main" val="3635456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507648F-AEF2-EE49-ADC4-E3F0429BCA03}"/>
              </a:ext>
            </a:extLst>
          </p:cNvPr>
          <p:cNvSpPr>
            <a:spLocks noGrp="1"/>
          </p:cNvSpPr>
          <p:nvPr>
            <p:ph type="title" idx="6"/>
          </p:nvPr>
        </p:nvSpPr>
        <p:spPr/>
        <p:txBody>
          <a:bodyPr/>
          <a:lstStyle/>
          <a:p>
            <a:r>
              <a:rPr lang="en-US" b="1">
                <a:latin typeface="Cooper Black"/>
              </a:rPr>
              <a:t>Issues</a:t>
            </a:r>
            <a:endParaRPr lang="en-US" b="1">
              <a:latin typeface="Cooper Black" panose="0208090404030B020404" pitchFamily="18" charset="77"/>
            </a:endParaRPr>
          </a:p>
        </p:txBody>
      </p:sp>
      <p:sp>
        <p:nvSpPr>
          <p:cNvPr id="10" name="Google Shape;729;p41">
            <a:extLst>
              <a:ext uri="{FF2B5EF4-FFF2-40B4-BE49-F238E27FC236}">
                <a16:creationId xmlns:a16="http://schemas.microsoft.com/office/drawing/2014/main" id="{6141D7F7-53EC-6943-B522-7038123D28BB}"/>
              </a:ext>
            </a:extLst>
          </p:cNvPr>
          <p:cNvSpPr txBox="1">
            <a:spLocks/>
          </p:cNvSpPr>
          <p:nvPr/>
        </p:nvSpPr>
        <p:spPr>
          <a:xfrm>
            <a:off x="4495364" y="1403498"/>
            <a:ext cx="3928636" cy="9570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ctr"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285750" indent="-285750" algn="just">
              <a:buFont typeface="Arial"/>
              <a:buChar char="•"/>
            </a:pPr>
            <a:r>
              <a:rPr lang="en-US">
                <a:solidFill>
                  <a:schemeClr val="bg1">
                    <a:lumMod val="10000"/>
                  </a:schemeClr>
                </a:solidFill>
                <a:latin typeface="Arial"/>
                <a:cs typeface="Arial"/>
              </a:rPr>
              <a:t>Limited information</a:t>
            </a:r>
          </a:p>
          <a:p>
            <a:pPr marL="285750" indent="-285750" algn="just">
              <a:buFont typeface="Arial"/>
              <a:buChar char="•"/>
            </a:pPr>
            <a:endParaRPr lang="en-US">
              <a:solidFill>
                <a:schemeClr val="bg1">
                  <a:lumMod val="10000"/>
                </a:schemeClr>
              </a:solidFill>
              <a:latin typeface="Arial"/>
              <a:cs typeface="Arial"/>
            </a:endParaRPr>
          </a:p>
          <a:p>
            <a:pPr marL="285750" indent="-285750" algn="just">
              <a:buFont typeface="Arial"/>
              <a:buChar char="•"/>
            </a:pPr>
            <a:r>
              <a:rPr lang="en-US">
                <a:solidFill>
                  <a:schemeClr val="bg1">
                    <a:lumMod val="10000"/>
                  </a:schemeClr>
                </a:solidFill>
                <a:latin typeface="Arial"/>
                <a:cs typeface="Arial"/>
              </a:rPr>
              <a:t>Customers who don't know the dishes may not know what to order</a:t>
            </a:r>
          </a:p>
          <a:p>
            <a:pPr marL="285750" indent="-285750" algn="just">
              <a:buFont typeface="Arial"/>
              <a:buChar char="•"/>
            </a:pPr>
            <a:endParaRPr lang="en-US">
              <a:solidFill>
                <a:schemeClr val="bg1">
                  <a:lumMod val="10000"/>
                </a:schemeClr>
              </a:solidFill>
              <a:latin typeface="Arial"/>
              <a:cs typeface="Arial"/>
            </a:endParaRPr>
          </a:p>
          <a:p>
            <a:pPr marL="285750" indent="-285750" algn="just">
              <a:buFont typeface="Arial"/>
              <a:buChar char="•"/>
            </a:pPr>
            <a:r>
              <a:rPr lang="en-US">
                <a:solidFill>
                  <a:schemeClr val="bg1">
                    <a:lumMod val="10000"/>
                  </a:schemeClr>
                </a:solidFill>
                <a:latin typeface="Arial"/>
                <a:cs typeface="Arial"/>
              </a:rPr>
              <a:t>Waiters are not always good at describing the </a:t>
            </a:r>
            <a:r>
              <a:rPr lang="en-US" err="1">
                <a:solidFill>
                  <a:schemeClr val="bg1">
                    <a:lumMod val="10000"/>
                  </a:schemeClr>
                </a:solidFill>
                <a:latin typeface="Arial"/>
                <a:cs typeface="Arial"/>
              </a:rPr>
              <a:t>flavours</a:t>
            </a:r>
            <a:r>
              <a:rPr lang="en-US">
                <a:solidFill>
                  <a:schemeClr val="bg1">
                    <a:lumMod val="10000"/>
                  </a:schemeClr>
                </a:solidFill>
                <a:latin typeface="Arial"/>
                <a:cs typeface="Arial"/>
              </a:rPr>
              <a:t> of the dishes</a:t>
            </a:r>
          </a:p>
          <a:p>
            <a:pPr marL="285750" indent="-285750" algn="just">
              <a:buFont typeface="Arial"/>
              <a:buChar char="•"/>
            </a:pPr>
            <a:endParaRPr lang="en-US">
              <a:solidFill>
                <a:schemeClr val="bg1">
                  <a:lumMod val="10000"/>
                </a:schemeClr>
              </a:solidFill>
              <a:latin typeface="Arial"/>
              <a:cs typeface="Arial"/>
            </a:endParaRPr>
          </a:p>
          <a:p>
            <a:pPr marL="285750" indent="-285750" algn="just">
              <a:buFont typeface="Arial"/>
              <a:buChar char="•"/>
            </a:pPr>
            <a:r>
              <a:rPr lang="en-US">
                <a:solidFill>
                  <a:schemeClr val="bg1">
                    <a:lumMod val="10000"/>
                  </a:schemeClr>
                </a:solidFill>
                <a:latin typeface="Arial"/>
                <a:cs typeface="Arial"/>
              </a:rPr>
              <a:t>Difficulty in communicating when ordering can cause customers to turn away from the restaurant</a:t>
            </a:r>
          </a:p>
          <a:p>
            <a:pPr marL="285750" indent="-285750" algn="just">
              <a:buFont typeface="Arial"/>
              <a:buChar char="•"/>
            </a:pPr>
            <a:endParaRPr lang="en-US">
              <a:latin typeface="Arial"/>
              <a:cs typeface="Arial"/>
            </a:endParaRPr>
          </a:p>
          <a:p>
            <a:pPr marL="285750" indent="-285750" algn="just">
              <a:buFont typeface="Arial"/>
              <a:buChar char="•"/>
            </a:pPr>
            <a:endParaRPr lang="en-US">
              <a:latin typeface="Arial"/>
              <a:cs typeface="Arial"/>
            </a:endParaRPr>
          </a:p>
        </p:txBody>
      </p:sp>
      <p:pic>
        <p:nvPicPr>
          <p:cNvPr id="3" name="图片 2">
            <a:extLst>
              <a:ext uri="{FF2B5EF4-FFF2-40B4-BE49-F238E27FC236}">
                <a16:creationId xmlns:a16="http://schemas.microsoft.com/office/drawing/2014/main" id="{251885DE-0B12-3B68-9224-F08405C01593}"/>
              </a:ext>
            </a:extLst>
          </p:cNvPr>
          <p:cNvPicPr>
            <a:picLocks noChangeAspect="1"/>
          </p:cNvPicPr>
          <p:nvPr/>
        </p:nvPicPr>
        <p:blipFill>
          <a:blip r:embed="rId2"/>
          <a:stretch>
            <a:fillRect/>
          </a:stretch>
        </p:blipFill>
        <p:spPr>
          <a:xfrm>
            <a:off x="542059" y="673320"/>
            <a:ext cx="3124200" cy="4160541"/>
          </a:xfrm>
          <a:prstGeom prst="rect">
            <a:avLst/>
          </a:prstGeom>
        </p:spPr>
      </p:pic>
    </p:spTree>
    <p:extLst>
      <p:ext uri="{BB962C8B-B14F-4D97-AF65-F5344CB8AC3E}">
        <p14:creationId xmlns:p14="http://schemas.microsoft.com/office/powerpoint/2010/main" val="3894281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7" name="Google Shape;297;p35"/>
          <p:cNvSpPr txBox="1">
            <a:spLocks noGrp="1"/>
          </p:cNvSpPr>
          <p:nvPr>
            <p:ph type="title"/>
          </p:nvPr>
        </p:nvSpPr>
        <p:spPr>
          <a:xfrm>
            <a:off x="1203278" y="1342057"/>
            <a:ext cx="2741051" cy="607800"/>
          </a:xfrm>
          <a:prstGeom prst="rect">
            <a:avLst/>
          </a:prstGeom>
        </p:spPr>
        <p:txBody>
          <a:bodyPr spcFirstLastPara="1" wrap="square" lIns="91425" tIns="91425" rIns="548625" bIns="91425" anchor="t" anchorCtr="0">
            <a:noAutofit/>
          </a:bodyPr>
          <a:lstStyle/>
          <a:p>
            <a:pPr marL="0" lvl="0" indent="0" algn="l" rtl="0">
              <a:spcBef>
                <a:spcPts val="0"/>
              </a:spcBef>
              <a:spcAft>
                <a:spcPts val="0"/>
              </a:spcAft>
              <a:buNone/>
            </a:pPr>
            <a:r>
              <a:rPr lang="en-US" b="1">
                <a:latin typeface="Cooper Black" panose="0208090404030B020404" pitchFamily="18" charset="77"/>
              </a:rPr>
              <a:t>Dish Recommendation</a:t>
            </a:r>
          </a:p>
        </p:txBody>
      </p:sp>
      <p:sp>
        <p:nvSpPr>
          <p:cNvPr id="291" name="Google Shape;291;p35"/>
          <p:cNvSpPr/>
          <p:nvPr/>
        </p:nvSpPr>
        <p:spPr>
          <a:xfrm flipH="1">
            <a:off x="471137" y="1400313"/>
            <a:ext cx="724800" cy="572700"/>
          </a:xfrm>
          <a:prstGeom prst="wedgeEllipseCallout">
            <a:avLst>
              <a:gd name="adj1" fmla="val -51434"/>
              <a:gd name="adj2" fmla="val 48872"/>
            </a:avLst>
          </a:prstGeom>
          <a:solidFill>
            <a:schemeClr val="lt2"/>
          </a:solidFill>
          <a:ln w="2857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100000"/>
              </a:lnSpc>
              <a:spcBef>
                <a:spcPts val="0"/>
              </a:spcBef>
              <a:spcAft>
                <a:spcPts val="0"/>
              </a:spcAft>
              <a:buNone/>
            </a:pPr>
            <a:endParaRPr sz="1700"/>
          </a:p>
        </p:txBody>
      </p:sp>
      <p:sp>
        <p:nvSpPr>
          <p:cNvPr id="292" name="Google Shape;292;p35"/>
          <p:cNvSpPr/>
          <p:nvPr/>
        </p:nvSpPr>
        <p:spPr>
          <a:xfrm flipH="1">
            <a:off x="6068621" y="1400313"/>
            <a:ext cx="724800" cy="572700"/>
          </a:xfrm>
          <a:prstGeom prst="wedgeEllipseCallout">
            <a:avLst>
              <a:gd name="adj1" fmla="val -51434"/>
              <a:gd name="adj2" fmla="val 48872"/>
            </a:avLst>
          </a:prstGeom>
          <a:solidFill>
            <a:schemeClr val="lt2"/>
          </a:solidFill>
          <a:ln w="2857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100000"/>
              </a:lnSpc>
              <a:spcBef>
                <a:spcPts val="0"/>
              </a:spcBef>
              <a:spcAft>
                <a:spcPts val="0"/>
              </a:spcAft>
              <a:buNone/>
            </a:pPr>
            <a:endParaRPr sz="1700"/>
          </a:p>
        </p:txBody>
      </p:sp>
      <p:sp>
        <p:nvSpPr>
          <p:cNvPr id="293" name="Google Shape;293;p35"/>
          <p:cNvSpPr/>
          <p:nvPr/>
        </p:nvSpPr>
        <p:spPr>
          <a:xfrm flipH="1">
            <a:off x="3480135" y="1402038"/>
            <a:ext cx="724800" cy="572700"/>
          </a:xfrm>
          <a:prstGeom prst="wedgeEllipseCallout">
            <a:avLst>
              <a:gd name="adj1" fmla="val -51434"/>
              <a:gd name="adj2" fmla="val 48872"/>
            </a:avLst>
          </a:prstGeom>
          <a:solidFill>
            <a:schemeClr val="lt2"/>
          </a:solidFill>
          <a:ln w="2857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100000"/>
              </a:lnSpc>
              <a:spcBef>
                <a:spcPts val="0"/>
              </a:spcBef>
              <a:spcAft>
                <a:spcPts val="0"/>
              </a:spcAft>
              <a:buNone/>
            </a:pPr>
            <a:endParaRPr sz="1700"/>
          </a:p>
        </p:txBody>
      </p:sp>
      <p:sp>
        <p:nvSpPr>
          <p:cNvPr id="294" name="Google Shape;294;p35"/>
          <p:cNvSpPr/>
          <p:nvPr/>
        </p:nvSpPr>
        <p:spPr>
          <a:xfrm flipH="1">
            <a:off x="2012942" y="3261139"/>
            <a:ext cx="724800" cy="572700"/>
          </a:xfrm>
          <a:prstGeom prst="wedgeEllipseCallout">
            <a:avLst>
              <a:gd name="adj1" fmla="val -51434"/>
              <a:gd name="adj2" fmla="val 48872"/>
            </a:avLst>
          </a:prstGeom>
          <a:solidFill>
            <a:schemeClr val="lt2"/>
          </a:solidFill>
          <a:ln w="2857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100000"/>
              </a:lnSpc>
              <a:spcBef>
                <a:spcPts val="0"/>
              </a:spcBef>
              <a:spcAft>
                <a:spcPts val="0"/>
              </a:spcAft>
              <a:buNone/>
            </a:pPr>
            <a:endParaRPr sz="1700"/>
          </a:p>
        </p:txBody>
      </p:sp>
      <p:sp>
        <p:nvSpPr>
          <p:cNvPr id="295" name="Google Shape;295;p35"/>
          <p:cNvSpPr/>
          <p:nvPr/>
        </p:nvSpPr>
        <p:spPr>
          <a:xfrm flipH="1">
            <a:off x="4908143" y="3261139"/>
            <a:ext cx="724800" cy="572700"/>
          </a:xfrm>
          <a:prstGeom prst="wedgeEllipseCallout">
            <a:avLst>
              <a:gd name="adj1" fmla="val -51434"/>
              <a:gd name="adj2" fmla="val 48872"/>
            </a:avLst>
          </a:prstGeom>
          <a:solidFill>
            <a:schemeClr val="lt2"/>
          </a:solidFill>
          <a:ln w="28575" cap="flat" cmpd="sng">
            <a:solidFill>
              <a:schemeClr val="dk2"/>
            </a:solidFill>
            <a:prstDash val="solid"/>
            <a:round/>
            <a:headEnd type="none" w="sm" len="sm"/>
            <a:tailEnd type="none" w="sm" len="sm"/>
          </a:ln>
        </p:spPr>
        <p:txBody>
          <a:bodyPr spcFirstLastPara="1" wrap="square" lIns="0" tIns="91425" rIns="0" bIns="91425" anchor="ctr" anchorCtr="0">
            <a:noAutofit/>
          </a:bodyPr>
          <a:lstStyle/>
          <a:p>
            <a:pPr marL="0" lvl="0" indent="0" algn="ctr" rtl="0">
              <a:lnSpc>
                <a:spcPct val="100000"/>
              </a:lnSpc>
              <a:spcBef>
                <a:spcPts val="0"/>
              </a:spcBef>
              <a:spcAft>
                <a:spcPts val="0"/>
              </a:spcAft>
              <a:buNone/>
            </a:pPr>
            <a:endParaRPr sz="1700"/>
          </a:p>
        </p:txBody>
      </p:sp>
      <p:sp>
        <p:nvSpPr>
          <p:cNvPr id="298" name="Google Shape;298;p35"/>
          <p:cNvSpPr txBox="1">
            <a:spLocks noGrp="1"/>
          </p:cNvSpPr>
          <p:nvPr>
            <p:ph type="title" idx="2"/>
          </p:nvPr>
        </p:nvSpPr>
        <p:spPr>
          <a:xfrm>
            <a:off x="517479" y="1502314"/>
            <a:ext cx="632100" cy="3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latin typeface="Cooper Black" panose="0208090404030B020404" pitchFamily="18" charset="77"/>
              </a:rPr>
              <a:t>01</a:t>
            </a:r>
            <a:endParaRPr sz="2400">
              <a:latin typeface="Cooper Black" panose="0208090404030B020404" pitchFamily="18" charset="77"/>
            </a:endParaRPr>
          </a:p>
        </p:txBody>
      </p:sp>
      <p:sp>
        <p:nvSpPr>
          <p:cNvPr id="299" name="Google Shape;299;p35"/>
          <p:cNvSpPr txBox="1">
            <a:spLocks noGrp="1"/>
          </p:cNvSpPr>
          <p:nvPr>
            <p:ph type="subTitle" idx="1"/>
          </p:nvPr>
        </p:nvSpPr>
        <p:spPr>
          <a:xfrm>
            <a:off x="1203279" y="1964731"/>
            <a:ext cx="2040592" cy="770700"/>
          </a:xfrm>
          <a:prstGeom prst="rect">
            <a:avLst/>
          </a:prstGeom>
        </p:spPr>
        <p:txBody>
          <a:bodyPr spcFirstLastPara="1" wrap="square" lIns="91425" tIns="91425" rIns="91425" bIns="91425" anchor="t" anchorCtr="0">
            <a:noAutofit/>
          </a:bodyPr>
          <a:lstStyle/>
          <a:p>
            <a:pPr marL="171450" indent="-171450">
              <a:lnSpc>
                <a:spcPct val="150000"/>
              </a:lnSpc>
              <a:buFont typeface="Arial" panose="020B0604020202020204" pitchFamily="34" charset="0"/>
              <a:buChar char="•"/>
            </a:pPr>
            <a:r>
              <a:rPr lang="en-US" sz="900">
                <a:latin typeface="Arial"/>
                <a:cs typeface="Arial"/>
              </a:rPr>
              <a:t>To provide personalized dish recommendations to customers based on their preferences and dietary requirements.</a:t>
            </a:r>
          </a:p>
        </p:txBody>
      </p:sp>
      <p:sp>
        <p:nvSpPr>
          <p:cNvPr id="300" name="Google Shape;300;p35"/>
          <p:cNvSpPr txBox="1">
            <a:spLocks noGrp="1"/>
          </p:cNvSpPr>
          <p:nvPr>
            <p:ph type="title" idx="3"/>
          </p:nvPr>
        </p:nvSpPr>
        <p:spPr>
          <a:xfrm>
            <a:off x="4189100" y="1342057"/>
            <a:ext cx="17655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US" b="1">
                <a:latin typeface="Cooper Black" panose="0208090404030B020404" pitchFamily="18" charset="77"/>
              </a:rPr>
            </a:br>
            <a:r>
              <a:rPr lang="en-US" b="1">
                <a:latin typeface="Cooper Black" panose="0208090404030B020404" pitchFamily="18" charset="77"/>
              </a:rPr>
              <a:t>Promotion</a:t>
            </a:r>
          </a:p>
        </p:txBody>
      </p:sp>
      <p:sp>
        <p:nvSpPr>
          <p:cNvPr id="301" name="Google Shape;301;p35"/>
          <p:cNvSpPr txBox="1">
            <a:spLocks noGrp="1"/>
          </p:cNvSpPr>
          <p:nvPr>
            <p:ph type="title" idx="4"/>
          </p:nvPr>
        </p:nvSpPr>
        <p:spPr>
          <a:xfrm>
            <a:off x="3503302" y="1502314"/>
            <a:ext cx="632100" cy="368700"/>
          </a:xfrm>
          <a:prstGeom prst="rect">
            <a:avLst/>
          </a:prstGeom>
          <a:noFill/>
          <a:ln>
            <a:noFill/>
          </a:ln>
        </p:spPr>
        <p:txBody>
          <a:bodyPr spcFirstLastPara="1" wrap="square" lIns="91425" tIns="91425" rIns="91425" bIns="91425" anchor="ctr" anchorCtr="0">
            <a:noAutofit/>
          </a:bodyPr>
          <a:lstStyle/>
          <a:p>
            <a:r>
              <a:rPr lang="en" sz="2400">
                <a:latin typeface="Cooper Black" panose="0208090404030B020404" pitchFamily="18" charset="77"/>
              </a:rPr>
              <a:t>02</a:t>
            </a:r>
            <a:endParaRPr sz="2400">
              <a:latin typeface="Cooper Black" panose="0208090404030B020404" pitchFamily="18" charset="77"/>
            </a:endParaRPr>
          </a:p>
        </p:txBody>
      </p:sp>
      <p:sp>
        <p:nvSpPr>
          <p:cNvPr id="302" name="Google Shape;302;p35"/>
          <p:cNvSpPr txBox="1">
            <a:spLocks noGrp="1"/>
          </p:cNvSpPr>
          <p:nvPr>
            <p:ph type="subTitle" idx="5"/>
          </p:nvPr>
        </p:nvSpPr>
        <p:spPr>
          <a:xfrm>
            <a:off x="4189101" y="1964731"/>
            <a:ext cx="2035394" cy="770700"/>
          </a:xfrm>
          <a:prstGeom prst="rect">
            <a:avLst/>
          </a:prstGeom>
          <a:noFill/>
          <a:ln>
            <a:noFill/>
          </a:ln>
        </p:spPr>
        <p:txBody>
          <a:bodyPr spcFirstLastPara="1" wrap="square" lIns="91425" tIns="91425" rIns="91425" bIns="91425" anchor="t" anchorCtr="0">
            <a:noAutofit/>
          </a:bodyPr>
          <a:lstStyle/>
          <a:p>
            <a:pPr marL="171450" indent="-171450">
              <a:lnSpc>
                <a:spcPct val="150000"/>
              </a:lnSpc>
              <a:buFont typeface="Arial" panose="020B0604020202020204" pitchFamily="34" charset="0"/>
              <a:buChar char="•"/>
            </a:pPr>
            <a:r>
              <a:rPr lang="en-US" sz="900">
                <a:latin typeface="Arial"/>
                <a:cs typeface="Arial"/>
              </a:rPr>
              <a:t>To provide exclusive information about upcoming promotions and discounts for customers.</a:t>
            </a:r>
          </a:p>
        </p:txBody>
      </p:sp>
      <p:sp>
        <p:nvSpPr>
          <p:cNvPr id="303" name="Google Shape;303;p35"/>
          <p:cNvSpPr txBox="1">
            <a:spLocks noGrp="1"/>
          </p:cNvSpPr>
          <p:nvPr>
            <p:ph type="title" idx="6"/>
          </p:nvPr>
        </p:nvSpPr>
        <p:spPr>
          <a:xfrm>
            <a:off x="6810238" y="1342057"/>
            <a:ext cx="1765500" cy="607800"/>
          </a:xfrm>
          <a:prstGeom prst="rect">
            <a:avLst/>
          </a:prstGeom>
          <a:noFill/>
          <a:ln>
            <a:noFill/>
          </a:ln>
        </p:spPr>
        <p:txBody>
          <a:bodyPr spcFirstLastPara="1" wrap="square" lIns="91425" tIns="91425" rIns="91425" bIns="91425" anchor="t" anchorCtr="0">
            <a:noAutofit/>
          </a:bodyPr>
          <a:lstStyle/>
          <a:p>
            <a:br>
              <a:rPr lang="en" b="1">
                <a:latin typeface="Cooper Black" panose="0208090404030B020404" pitchFamily="18" charset="77"/>
              </a:rPr>
            </a:br>
            <a:r>
              <a:rPr lang="en" b="1">
                <a:latin typeface="Cooper Black" panose="0208090404030B020404" pitchFamily="18" charset="77"/>
              </a:rPr>
              <a:t>Commenting</a:t>
            </a:r>
            <a:endParaRPr b="1">
              <a:latin typeface="Cooper Black" panose="0208090404030B020404" pitchFamily="18" charset="77"/>
            </a:endParaRPr>
          </a:p>
        </p:txBody>
      </p:sp>
      <p:sp>
        <p:nvSpPr>
          <p:cNvPr id="304" name="Google Shape;304;p35"/>
          <p:cNvSpPr txBox="1">
            <a:spLocks noGrp="1"/>
          </p:cNvSpPr>
          <p:nvPr>
            <p:ph type="title" idx="7"/>
          </p:nvPr>
        </p:nvSpPr>
        <p:spPr>
          <a:xfrm>
            <a:off x="6124438" y="1502314"/>
            <a:ext cx="632100" cy="368700"/>
          </a:xfrm>
          <a:prstGeom prst="rect">
            <a:avLst/>
          </a:prstGeom>
          <a:noFill/>
          <a:ln>
            <a:noFill/>
          </a:ln>
        </p:spPr>
        <p:txBody>
          <a:bodyPr spcFirstLastPara="1" wrap="square" lIns="91425" tIns="91425" rIns="91425" bIns="91425" anchor="ctr" anchorCtr="0">
            <a:noAutofit/>
          </a:bodyPr>
          <a:lstStyle/>
          <a:p>
            <a:r>
              <a:rPr lang="en" sz="2400">
                <a:latin typeface="Cooper Black" panose="0208090404030B020404" pitchFamily="18" charset="77"/>
              </a:rPr>
              <a:t>03</a:t>
            </a:r>
            <a:endParaRPr sz="2400">
              <a:latin typeface="Cooper Black" panose="0208090404030B020404" pitchFamily="18" charset="77"/>
            </a:endParaRPr>
          </a:p>
        </p:txBody>
      </p:sp>
      <p:sp>
        <p:nvSpPr>
          <p:cNvPr id="305" name="Google Shape;305;p35"/>
          <p:cNvSpPr txBox="1">
            <a:spLocks noGrp="1"/>
          </p:cNvSpPr>
          <p:nvPr>
            <p:ph type="subTitle" idx="8"/>
          </p:nvPr>
        </p:nvSpPr>
        <p:spPr>
          <a:xfrm>
            <a:off x="6810239" y="1964731"/>
            <a:ext cx="2031116" cy="770700"/>
          </a:xfrm>
          <a:prstGeom prst="rect">
            <a:avLst/>
          </a:prstGeom>
          <a:noFill/>
          <a:ln>
            <a:noFill/>
          </a:ln>
        </p:spPr>
        <p:txBody>
          <a:bodyPr spcFirstLastPara="1" wrap="square" lIns="91425" tIns="91425" rIns="91425" bIns="91425" anchor="t" anchorCtr="0">
            <a:noAutofit/>
          </a:bodyPr>
          <a:lstStyle/>
          <a:p>
            <a:pPr marL="171450" indent="-171450">
              <a:lnSpc>
                <a:spcPct val="150000"/>
              </a:lnSpc>
              <a:buFont typeface="Arial" panose="020B0604020202020204" pitchFamily="34" charset="0"/>
              <a:buChar char="•"/>
            </a:pPr>
            <a:r>
              <a:rPr lang="en-US" sz="900">
                <a:latin typeface="Arial"/>
                <a:cs typeface="Arial"/>
              </a:rPr>
              <a:t>To allow customers provide feedback and comments regarding their dining or chatbot interaction experience.</a:t>
            </a:r>
          </a:p>
        </p:txBody>
      </p:sp>
      <p:sp>
        <p:nvSpPr>
          <p:cNvPr id="306" name="Google Shape;306;p35"/>
          <p:cNvSpPr txBox="1">
            <a:spLocks noGrp="1"/>
          </p:cNvSpPr>
          <p:nvPr>
            <p:ph type="title" idx="9"/>
          </p:nvPr>
        </p:nvSpPr>
        <p:spPr>
          <a:xfrm>
            <a:off x="2745084" y="3202883"/>
            <a:ext cx="1765500" cy="607800"/>
          </a:xfrm>
          <a:prstGeom prst="rect">
            <a:avLst/>
          </a:prstGeom>
          <a:noFill/>
          <a:ln>
            <a:noFill/>
          </a:ln>
        </p:spPr>
        <p:txBody>
          <a:bodyPr spcFirstLastPara="1" wrap="square" lIns="91425" tIns="91425" rIns="91425" bIns="91425" anchor="t" anchorCtr="0">
            <a:noAutofit/>
          </a:bodyPr>
          <a:lstStyle/>
          <a:p>
            <a:r>
              <a:rPr lang="en" b="1">
                <a:latin typeface="Cooper Black" panose="0208090404030B020404" pitchFamily="18" charset="77"/>
              </a:rPr>
              <a:t>Food Ordering</a:t>
            </a:r>
            <a:endParaRPr b="1">
              <a:latin typeface="Cooper Black" panose="0208090404030B020404" pitchFamily="18" charset="77"/>
            </a:endParaRPr>
          </a:p>
        </p:txBody>
      </p:sp>
      <p:sp>
        <p:nvSpPr>
          <p:cNvPr id="307" name="Google Shape;307;p35"/>
          <p:cNvSpPr txBox="1">
            <a:spLocks noGrp="1"/>
          </p:cNvSpPr>
          <p:nvPr>
            <p:ph type="title" idx="13"/>
          </p:nvPr>
        </p:nvSpPr>
        <p:spPr>
          <a:xfrm>
            <a:off x="2059284" y="3363140"/>
            <a:ext cx="632100" cy="368700"/>
          </a:xfrm>
          <a:prstGeom prst="rect">
            <a:avLst/>
          </a:prstGeom>
          <a:noFill/>
          <a:ln>
            <a:noFill/>
          </a:ln>
        </p:spPr>
        <p:txBody>
          <a:bodyPr spcFirstLastPara="1" wrap="square" lIns="91425" tIns="91425" rIns="91425" bIns="91425" anchor="ctr" anchorCtr="0">
            <a:noAutofit/>
          </a:bodyPr>
          <a:lstStyle/>
          <a:p>
            <a:r>
              <a:rPr lang="en" sz="2400">
                <a:latin typeface="Cooper Black" panose="0208090404030B020404" pitchFamily="18" charset="77"/>
              </a:rPr>
              <a:t>04</a:t>
            </a:r>
            <a:endParaRPr sz="2400">
              <a:latin typeface="Cooper Black" panose="0208090404030B020404" pitchFamily="18" charset="77"/>
            </a:endParaRPr>
          </a:p>
        </p:txBody>
      </p:sp>
      <p:sp>
        <p:nvSpPr>
          <p:cNvPr id="308" name="Google Shape;308;p35"/>
          <p:cNvSpPr txBox="1">
            <a:spLocks noGrp="1"/>
          </p:cNvSpPr>
          <p:nvPr>
            <p:ph type="subTitle" idx="14"/>
          </p:nvPr>
        </p:nvSpPr>
        <p:spPr>
          <a:xfrm>
            <a:off x="2745084" y="3825557"/>
            <a:ext cx="2035394" cy="770700"/>
          </a:xfrm>
          <a:prstGeom prst="rect">
            <a:avLst/>
          </a:prstGeom>
          <a:noFill/>
          <a:ln>
            <a:noFill/>
          </a:ln>
        </p:spPr>
        <p:txBody>
          <a:bodyPr spcFirstLastPara="1" wrap="square" lIns="91425" tIns="91425" rIns="91425" bIns="91425" anchor="t" anchorCtr="0">
            <a:noAutofit/>
          </a:bodyPr>
          <a:lstStyle/>
          <a:p>
            <a:pPr marL="171450" indent="-171450">
              <a:lnSpc>
                <a:spcPct val="150000"/>
              </a:lnSpc>
              <a:buFont typeface="Arial" panose="020B0604020202020204" pitchFamily="34" charset="0"/>
              <a:buChar char="•"/>
            </a:pPr>
            <a:r>
              <a:rPr lang="en-US" sz="900">
                <a:latin typeface="Arial"/>
                <a:cs typeface="Arial"/>
              </a:rPr>
              <a:t>To facilitates customers in placing orders for dishes from the restaurant menu.</a:t>
            </a:r>
          </a:p>
        </p:txBody>
      </p:sp>
      <p:sp>
        <p:nvSpPr>
          <p:cNvPr id="309" name="Google Shape;309;p35"/>
          <p:cNvSpPr txBox="1">
            <a:spLocks noGrp="1"/>
          </p:cNvSpPr>
          <p:nvPr>
            <p:ph type="title" idx="15"/>
          </p:nvPr>
        </p:nvSpPr>
        <p:spPr>
          <a:xfrm>
            <a:off x="5640283" y="3202883"/>
            <a:ext cx="1765500" cy="607800"/>
          </a:xfrm>
          <a:prstGeom prst="rect">
            <a:avLst/>
          </a:prstGeom>
          <a:noFill/>
          <a:ln>
            <a:noFill/>
          </a:ln>
        </p:spPr>
        <p:txBody>
          <a:bodyPr spcFirstLastPara="1" wrap="square" lIns="91425" tIns="91425" rIns="91425" bIns="91425" anchor="t" anchorCtr="0">
            <a:noAutofit/>
          </a:bodyPr>
          <a:lstStyle/>
          <a:p>
            <a:r>
              <a:rPr lang="en" b="1">
                <a:latin typeface="Cooper Black" panose="0208090404030B020404" pitchFamily="18" charset="77"/>
              </a:rPr>
              <a:t>Not Interested</a:t>
            </a:r>
            <a:endParaRPr b="1">
              <a:latin typeface="Cooper Black" panose="0208090404030B020404" pitchFamily="18" charset="77"/>
            </a:endParaRPr>
          </a:p>
        </p:txBody>
      </p:sp>
      <p:sp>
        <p:nvSpPr>
          <p:cNvPr id="310" name="Google Shape;310;p35"/>
          <p:cNvSpPr txBox="1">
            <a:spLocks noGrp="1"/>
          </p:cNvSpPr>
          <p:nvPr>
            <p:ph type="title" idx="16"/>
          </p:nvPr>
        </p:nvSpPr>
        <p:spPr>
          <a:xfrm>
            <a:off x="4954485" y="3363140"/>
            <a:ext cx="632100" cy="368700"/>
          </a:xfrm>
          <a:prstGeom prst="rect">
            <a:avLst/>
          </a:prstGeom>
          <a:noFill/>
          <a:ln>
            <a:noFill/>
          </a:ln>
        </p:spPr>
        <p:txBody>
          <a:bodyPr spcFirstLastPara="1" wrap="square" lIns="91425" tIns="91425" rIns="91425" bIns="91425" anchor="ctr" anchorCtr="0">
            <a:noAutofit/>
          </a:bodyPr>
          <a:lstStyle/>
          <a:p>
            <a:r>
              <a:rPr lang="en" sz="2400">
                <a:latin typeface="Cooper Black" panose="0208090404030B020404" pitchFamily="18" charset="77"/>
              </a:rPr>
              <a:t>05</a:t>
            </a:r>
            <a:endParaRPr sz="2400">
              <a:latin typeface="Cooper Black" panose="0208090404030B020404" pitchFamily="18" charset="77"/>
            </a:endParaRPr>
          </a:p>
        </p:txBody>
      </p:sp>
      <p:sp>
        <p:nvSpPr>
          <p:cNvPr id="311" name="Google Shape;311;p35"/>
          <p:cNvSpPr txBox="1">
            <a:spLocks noGrp="1"/>
          </p:cNvSpPr>
          <p:nvPr>
            <p:ph type="subTitle" idx="17"/>
          </p:nvPr>
        </p:nvSpPr>
        <p:spPr>
          <a:xfrm>
            <a:off x="5640284" y="3825557"/>
            <a:ext cx="1765500" cy="770700"/>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 sz="900">
                <a:latin typeface="Arial"/>
                <a:cs typeface="Arial"/>
              </a:rPr>
              <a:t>To allow the customer exit the chatbot.</a:t>
            </a:r>
          </a:p>
        </p:txBody>
      </p:sp>
      <p:sp>
        <p:nvSpPr>
          <p:cNvPr id="30" name="Title 7">
            <a:extLst>
              <a:ext uri="{FF2B5EF4-FFF2-40B4-BE49-F238E27FC236}">
                <a16:creationId xmlns:a16="http://schemas.microsoft.com/office/drawing/2014/main" id="{8006216A-CA56-4A43-A409-E80D77493548}"/>
              </a:ext>
            </a:extLst>
          </p:cNvPr>
          <p:cNvSpPr txBox="1">
            <a:spLocks/>
          </p:cNvSpPr>
          <p:nvPr/>
        </p:nvSpPr>
        <p:spPr>
          <a:xfrm>
            <a:off x="720000" y="44502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Rammetto One"/>
              <a:buNone/>
              <a:defRPr sz="1700" b="0" i="0" u="none" strike="noStrike" cap="none">
                <a:solidFill>
                  <a:schemeClr val="accent2"/>
                </a:solidFill>
                <a:latin typeface="Rammetto One"/>
                <a:ea typeface="Rammetto One"/>
                <a:cs typeface="Rammetto One"/>
                <a:sym typeface="Rammetto One"/>
              </a:defRPr>
            </a:lvl1pPr>
            <a:lvl2pPr marR="0" lvl="1" algn="l" rtl="0">
              <a:lnSpc>
                <a:spcPct val="100000"/>
              </a:lnSpc>
              <a:spcBef>
                <a:spcPts val="0"/>
              </a:spcBef>
              <a:spcAft>
                <a:spcPts val="0"/>
              </a:spcAft>
              <a:buClr>
                <a:schemeClr val="dk2"/>
              </a:buClr>
              <a:buSzPts val="2400"/>
              <a:buFont typeface="Luckiest Guy"/>
              <a:buNone/>
              <a:defRPr sz="2400" b="0" i="0" u="none" strike="noStrike" cap="none">
                <a:solidFill>
                  <a:schemeClr val="dk2"/>
                </a:solidFill>
                <a:latin typeface="Luckiest Guy"/>
                <a:ea typeface="Luckiest Guy"/>
                <a:cs typeface="Luckiest Guy"/>
                <a:sym typeface="Luckiest Guy"/>
              </a:defRPr>
            </a:lvl2pPr>
            <a:lvl3pPr marR="0" lvl="2" algn="l" rtl="0">
              <a:lnSpc>
                <a:spcPct val="100000"/>
              </a:lnSpc>
              <a:spcBef>
                <a:spcPts val="0"/>
              </a:spcBef>
              <a:spcAft>
                <a:spcPts val="0"/>
              </a:spcAft>
              <a:buClr>
                <a:schemeClr val="dk2"/>
              </a:buClr>
              <a:buSzPts val="2400"/>
              <a:buFont typeface="Luckiest Guy"/>
              <a:buNone/>
              <a:defRPr sz="2400" b="0" i="0" u="none" strike="noStrike" cap="none">
                <a:solidFill>
                  <a:schemeClr val="dk2"/>
                </a:solidFill>
                <a:latin typeface="Luckiest Guy"/>
                <a:ea typeface="Luckiest Guy"/>
                <a:cs typeface="Luckiest Guy"/>
                <a:sym typeface="Luckiest Guy"/>
              </a:defRPr>
            </a:lvl3pPr>
            <a:lvl4pPr marR="0" lvl="3" algn="l" rtl="0">
              <a:lnSpc>
                <a:spcPct val="100000"/>
              </a:lnSpc>
              <a:spcBef>
                <a:spcPts val="0"/>
              </a:spcBef>
              <a:spcAft>
                <a:spcPts val="0"/>
              </a:spcAft>
              <a:buClr>
                <a:schemeClr val="dk2"/>
              </a:buClr>
              <a:buSzPts val="2400"/>
              <a:buFont typeface="Luckiest Guy"/>
              <a:buNone/>
              <a:defRPr sz="2400" b="0" i="0" u="none" strike="noStrike" cap="none">
                <a:solidFill>
                  <a:schemeClr val="dk2"/>
                </a:solidFill>
                <a:latin typeface="Luckiest Guy"/>
                <a:ea typeface="Luckiest Guy"/>
                <a:cs typeface="Luckiest Guy"/>
                <a:sym typeface="Luckiest Guy"/>
              </a:defRPr>
            </a:lvl4pPr>
            <a:lvl5pPr marR="0" lvl="4" algn="l" rtl="0">
              <a:lnSpc>
                <a:spcPct val="100000"/>
              </a:lnSpc>
              <a:spcBef>
                <a:spcPts val="0"/>
              </a:spcBef>
              <a:spcAft>
                <a:spcPts val="0"/>
              </a:spcAft>
              <a:buClr>
                <a:schemeClr val="dk2"/>
              </a:buClr>
              <a:buSzPts val="2400"/>
              <a:buFont typeface="Luckiest Guy"/>
              <a:buNone/>
              <a:defRPr sz="2400" b="0" i="0" u="none" strike="noStrike" cap="none">
                <a:solidFill>
                  <a:schemeClr val="dk2"/>
                </a:solidFill>
                <a:latin typeface="Luckiest Guy"/>
                <a:ea typeface="Luckiest Guy"/>
                <a:cs typeface="Luckiest Guy"/>
                <a:sym typeface="Luckiest Guy"/>
              </a:defRPr>
            </a:lvl5pPr>
            <a:lvl6pPr marR="0" lvl="5" algn="l" rtl="0">
              <a:lnSpc>
                <a:spcPct val="100000"/>
              </a:lnSpc>
              <a:spcBef>
                <a:spcPts val="0"/>
              </a:spcBef>
              <a:spcAft>
                <a:spcPts val="0"/>
              </a:spcAft>
              <a:buClr>
                <a:schemeClr val="dk2"/>
              </a:buClr>
              <a:buSzPts val="2400"/>
              <a:buFont typeface="Luckiest Guy"/>
              <a:buNone/>
              <a:defRPr sz="2400" b="0" i="0" u="none" strike="noStrike" cap="none">
                <a:solidFill>
                  <a:schemeClr val="dk2"/>
                </a:solidFill>
                <a:latin typeface="Luckiest Guy"/>
                <a:ea typeface="Luckiest Guy"/>
                <a:cs typeface="Luckiest Guy"/>
                <a:sym typeface="Luckiest Guy"/>
              </a:defRPr>
            </a:lvl6pPr>
            <a:lvl7pPr marR="0" lvl="6" algn="l" rtl="0">
              <a:lnSpc>
                <a:spcPct val="100000"/>
              </a:lnSpc>
              <a:spcBef>
                <a:spcPts val="0"/>
              </a:spcBef>
              <a:spcAft>
                <a:spcPts val="0"/>
              </a:spcAft>
              <a:buClr>
                <a:schemeClr val="dk2"/>
              </a:buClr>
              <a:buSzPts val="2400"/>
              <a:buFont typeface="Luckiest Guy"/>
              <a:buNone/>
              <a:defRPr sz="2400" b="0" i="0" u="none" strike="noStrike" cap="none">
                <a:solidFill>
                  <a:schemeClr val="dk2"/>
                </a:solidFill>
                <a:latin typeface="Luckiest Guy"/>
                <a:ea typeface="Luckiest Guy"/>
                <a:cs typeface="Luckiest Guy"/>
                <a:sym typeface="Luckiest Guy"/>
              </a:defRPr>
            </a:lvl7pPr>
            <a:lvl8pPr marR="0" lvl="7" algn="l" rtl="0">
              <a:lnSpc>
                <a:spcPct val="100000"/>
              </a:lnSpc>
              <a:spcBef>
                <a:spcPts val="0"/>
              </a:spcBef>
              <a:spcAft>
                <a:spcPts val="0"/>
              </a:spcAft>
              <a:buClr>
                <a:schemeClr val="dk2"/>
              </a:buClr>
              <a:buSzPts val="2400"/>
              <a:buFont typeface="Luckiest Guy"/>
              <a:buNone/>
              <a:defRPr sz="2400" b="0" i="0" u="none" strike="noStrike" cap="none">
                <a:solidFill>
                  <a:schemeClr val="dk2"/>
                </a:solidFill>
                <a:latin typeface="Luckiest Guy"/>
                <a:ea typeface="Luckiest Guy"/>
                <a:cs typeface="Luckiest Guy"/>
                <a:sym typeface="Luckiest Guy"/>
              </a:defRPr>
            </a:lvl8pPr>
            <a:lvl9pPr marR="0" lvl="8" algn="l" rtl="0">
              <a:lnSpc>
                <a:spcPct val="100000"/>
              </a:lnSpc>
              <a:spcBef>
                <a:spcPts val="0"/>
              </a:spcBef>
              <a:spcAft>
                <a:spcPts val="0"/>
              </a:spcAft>
              <a:buClr>
                <a:schemeClr val="dk2"/>
              </a:buClr>
              <a:buSzPts val="2400"/>
              <a:buFont typeface="Luckiest Guy"/>
              <a:buNone/>
              <a:defRPr sz="2400" b="0" i="0" u="none" strike="noStrike" cap="none">
                <a:solidFill>
                  <a:schemeClr val="dk2"/>
                </a:solidFill>
                <a:latin typeface="Luckiest Guy"/>
                <a:ea typeface="Luckiest Guy"/>
                <a:cs typeface="Luckiest Guy"/>
                <a:sym typeface="Luckiest Guy"/>
              </a:defRPr>
            </a:lvl9pPr>
          </a:lstStyle>
          <a:p>
            <a:pPr algn="ctr"/>
            <a:r>
              <a:rPr lang="en-US" sz="2800" b="1">
                <a:solidFill>
                  <a:srgbClr val="CF3342"/>
                </a:solidFill>
                <a:latin typeface="Cooper Black" panose="0208090404030B020404" pitchFamily="18" charset="77"/>
              </a:rPr>
              <a:t>Scenarios</a:t>
            </a:r>
            <a:endParaRPr lang="en-CN" sz="2800" b="1">
              <a:solidFill>
                <a:srgbClr val="CF3342"/>
              </a:solidFill>
              <a:latin typeface="Cooper Black" panose="0208090404030B020404" pitchFamily="18" charset="77"/>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DA06D5-DBE3-7D1A-2160-8EFBB4C9485B}"/>
              </a:ext>
            </a:extLst>
          </p:cNvPr>
          <p:cNvSpPr>
            <a:spLocks noGrp="1"/>
          </p:cNvSpPr>
          <p:nvPr>
            <p:ph type="title"/>
          </p:nvPr>
        </p:nvSpPr>
        <p:spPr/>
        <p:txBody>
          <a:bodyPr/>
          <a:lstStyle/>
          <a:p>
            <a:r>
              <a:rPr lang="zh-CN" altLang="en-US" sz="2400">
                <a:latin typeface="Cooper Black"/>
              </a:rPr>
              <a:t>What Kind of Food is Loved by the French?</a:t>
            </a:r>
          </a:p>
        </p:txBody>
      </p:sp>
      <p:pic>
        <p:nvPicPr>
          <p:cNvPr id="21" name="Picture 20" descr="A pie chart with different colored circles&#10;&#10;Description automatically generated">
            <a:extLst>
              <a:ext uri="{FF2B5EF4-FFF2-40B4-BE49-F238E27FC236}">
                <a16:creationId xmlns:a16="http://schemas.microsoft.com/office/drawing/2014/main" id="{72CC513F-8676-6BCA-EBDF-F365ABB51837}"/>
              </a:ext>
            </a:extLst>
          </p:cNvPr>
          <p:cNvPicPr>
            <a:picLocks noChangeAspect="1"/>
          </p:cNvPicPr>
          <p:nvPr/>
        </p:nvPicPr>
        <p:blipFill>
          <a:blip r:embed="rId2"/>
          <a:stretch>
            <a:fillRect/>
          </a:stretch>
        </p:blipFill>
        <p:spPr>
          <a:xfrm>
            <a:off x="480237" y="1244854"/>
            <a:ext cx="4657061" cy="3451233"/>
          </a:xfrm>
          <a:prstGeom prst="rect">
            <a:avLst/>
          </a:prstGeom>
        </p:spPr>
      </p:pic>
      <p:sp>
        <p:nvSpPr>
          <p:cNvPr id="22" name="TextBox 21">
            <a:extLst>
              <a:ext uri="{FF2B5EF4-FFF2-40B4-BE49-F238E27FC236}">
                <a16:creationId xmlns:a16="http://schemas.microsoft.com/office/drawing/2014/main" id="{F2EE63FA-8E7A-5509-2D6B-A1F7EDE9D8A3}"/>
              </a:ext>
            </a:extLst>
          </p:cNvPr>
          <p:cNvSpPr txBox="1"/>
          <p:nvPr/>
        </p:nvSpPr>
        <p:spPr>
          <a:xfrm>
            <a:off x="5483967" y="1199999"/>
            <a:ext cx="3136604"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The graph displays the percentage of different dishes ordered by French people. From the previous consumer information and their ordering record we collected. We can make a pie chart by using （</a:t>
            </a:r>
            <a:r>
              <a:rPr lang="en-US" err="1"/>
              <a:t>pandas.DataFrame.groupby</a:t>
            </a:r>
            <a:r>
              <a:rPr lang="en-US"/>
              <a:t>） function and</a:t>
            </a:r>
          </a:p>
          <a:p>
            <a:r>
              <a:rPr lang="en-US"/>
              <a:t> (</a:t>
            </a:r>
            <a:r>
              <a:rPr lang="en-US" err="1"/>
              <a:t>matplotlib.pyplot.pie</a:t>
            </a:r>
            <a:r>
              <a:rPr lang="en-US"/>
              <a:t>) function. </a:t>
            </a:r>
          </a:p>
          <a:p>
            <a:endParaRPr lang="en-US"/>
          </a:p>
          <a:p>
            <a:r>
              <a:rPr lang="en-US" b="1"/>
              <a:t>The more data we collect, the graph will become more accurate</a:t>
            </a:r>
            <a:r>
              <a:rPr lang="en-US"/>
              <a:t>, and we can give suggestions to consumer based on his or her nationality based on the data we analyzed.</a:t>
            </a:r>
          </a:p>
        </p:txBody>
      </p:sp>
    </p:spTree>
    <p:extLst>
      <p:ext uri="{BB962C8B-B14F-4D97-AF65-F5344CB8AC3E}">
        <p14:creationId xmlns:p14="http://schemas.microsoft.com/office/powerpoint/2010/main" val="1216866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57FC7-6F73-A230-2634-886B07B9D33E}"/>
              </a:ext>
            </a:extLst>
          </p:cNvPr>
          <p:cNvSpPr>
            <a:spLocks noGrp="1"/>
          </p:cNvSpPr>
          <p:nvPr>
            <p:ph type="title"/>
          </p:nvPr>
        </p:nvSpPr>
        <p:spPr>
          <a:xfrm>
            <a:off x="720000" y="383002"/>
            <a:ext cx="7704000" cy="572700"/>
          </a:xfrm>
        </p:spPr>
        <p:txBody>
          <a:bodyPr/>
          <a:lstStyle/>
          <a:p>
            <a:r>
              <a:rPr lang="en-US">
                <a:latin typeface="Cooper Black" panose="0208090404030B020404" pitchFamily="18" charset="77"/>
              </a:rPr>
              <a:t>Who loves spicy food or crispy duck?</a:t>
            </a:r>
          </a:p>
        </p:txBody>
      </p:sp>
      <p:pic>
        <p:nvPicPr>
          <p:cNvPr id="21" name="Picture 20" descr="A graph of different countries/regions&#10;&#10;Description automatically generated">
            <a:extLst>
              <a:ext uri="{FF2B5EF4-FFF2-40B4-BE49-F238E27FC236}">
                <a16:creationId xmlns:a16="http://schemas.microsoft.com/office/drawing/2014/main" id="{7A90D74B-0A74-5521-9227-3D7379C566CE}"/>
              </a:ext>
            </a:extLst>
          </p:cNvPr>
          <p:cNvPicPr>
            <a:picLocks noChangeAspect="1"/>
          </p:cNvPicPr>
          <p:nvPr/>
        </p:nvPicPr>
        <p:blipFill>
          <a:blip r:embed="rId2"/>
          <a:stretch>
            <a:fillRect/>
          </a:stretch>
        </p:blipFill>
        <p:spPr>
          <a:xfrm>
            <a:off x="718378" y="953423"/>
            <a:ext cx="3852167" cy="3048964"/>
          </a:xfrm>
          <a:prstGeom prst="rect">
            <a:avLst/>
          </a:prstGeom>
        </p:spPr>
      </p:pic>
      <p:pic>
        <p:nvPicPr>
          <p:cNvPr id="23" name="Picture 22" descr="A screenshot of a graph&#10;&#10;Description automatically generated">
            <a:extLst>
              <a:ext uri="{FF2B5EF4-FFF2-40B4-BE49-F238E27FC236}">
                <a16:creationId xmlns:a16="http://schemas.microsoft.com/office/drawing/2014/main" id="{1751186E-9163-92B0-F552-0A8998BC670B}"/>
              </a:ext>
            </a:extLst>
          </p:cNvPr>
          <p:cNvPicPr>
            <a:picLocks noChangeAspect="1"/>
          </p:cNvPicPr>
          <p:nvPr/>
        </p:nvPicPr>
        <p:blipFill>
          <a:blip r:embed="rId3"/>
          <a:stretch>
            <a:fillRect/>
          </a:stretch>
        </p:blipFill>
        <p:spPr>
          <a:xfrm>
            <a:off x="4610751" y="955870"/>
            <a:ext cx="4010045" cy="3044051"/>
          </a:xfrm>
          <a:prstGeom prst="rect">
            <a:avLst/>
          </a:prstGeom>
        </p:spPr>
      </p:pic>
      <p:sp>
        <p:nvSpPr>
          <p:cNvPr id="24" name="TextBox 23">
            <a:extLst>
              <a:ext uri="{FF2B5EF4-FFF2-40B4-BE49-F238E27FC236}">
                <a16:creationId xmlns:a16="http://schemas.microsoft.com/office/drawing/2014/main" id="{6A122A2F-1585-B1FB-7628-B8C773E3EAC6}"/>
              </a:ext>
            </a:extLst>
          </p:cNvPr>
          <p:cNvSpPr txBox="1"/>
          <p:nvPr/>
        </p:nvSpPr>
        <p:spPr>
          <a:xfrm>
            <a:off x="554743" y="3999018"/>
            <a:ext cx="4589720"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t>Form the data we collected; we can draw bar charts to show the percentage of people who loves spicy food or likes a specific dish such as crispy duck, by their nationality or age</a:t>
            </a:r>
            <a:endParaRPr lang="zh-CN" altLang="en-US"/>
          </a:p>
          <a:p>
            <a:pPr marL="171450" indent="-171450">
              <a:buChar char="•"/>
            </a:pPr>
            <a:endParaRPr lang="en-US" altLang="zh-CN" sz="1050"/>
          </a:p>
          <a:p>
            <a:endParaRPr lang="en-US"/>
          </a:p>
          <a:p>
            <a:endParaRPr lang="en-US"/>
          </a:p>
        </p:txBody>
      </p:sp>
      <p:sp>
        <p:nvSpPr>
          <p:cNvPr id="25" name="TextBox 24">
            <a:extLst>
              <a:ext uri="{FF2B5EF4-FFF2-40B4-BE49-F238E27FC236}">
                <a16:creationId xmlns:a16="http://schemas.microsoft.com/office/drawing/2014/main" id="{BD96998B-D7D5-8497-8C03-5E2830DEE5EA}"/>
              </a:ext>
            </a:extLst>
          </p:cNvPr>
          <p:cNvSpPr txBox="1"/>
          <p:nvPr/>
        </p:nvSpPr>
        <p:spPr>
          <a:xfrm>
            <a:off x="5453170" y="4000775"/>
            <a:ext cx="310893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a:t>We split age into 3 categories, group 1 is below 30 years old (youth), group 2 is 30~50 years old(middle age), and group 3 is beyond 50 years old.</a:t>
            </a:r>
            <a:endParaRPr lang="en-US"/>
          </a:p>
        </p:txBody>
      </p:sp>
    </p:spTree>
    <p:extLst>
      <p:ext uri="{BB962C8B-B14F-4D97-AF65-F5344CB8AC3E}">
        <p14:creationId xmlns:p14="http://schemas.microsoft.com/office/powerpoint/2010/main" val="1298838398"/>
      </p:ext>
    </p:extLst>
  </p:cSld>
  <p:clrMapOvr>
    <a:masterClrMapping/>
  </p:clrMapOvr>
</p:sld>
</file>

<file path=ppt/theme/theme1.xml><?xml version="1.0" encoding="utf-8"?>
<a:theme xmlns:a="http://schemas.openxmlformats.org/drawingml/2006/main" name="Filipino Cuisine Restaurant MK Campaign by Slidesgo">
  <a:themeElements>
    <a:clrScheme name="Simple Light">
      <a:dk1>
        <a:srgbClr val="F1E4E4"/>
      </a:dk1>
      <a:lt1>
        <a:srgbClr val="FFD6A1"/>
      </a:lt1>
      <a:dk2>
        <a:srgbClr val="CE3341"/>
      </a:dk2>
      <a:lt2>
        <a:srgbClr val="A1D5E7"/>
      </a:lt2>
      <a:accent1>
        <a:srgbClr val="5E69A0"/>
      </a:accent1>
      <a:accent2>
        <a:srgbClr val="60AB83"/>
      </a:accent2>
      <a:accent3>
        <a:srgbClr val="F9AD26"/>
      </a:accent3>
      <a:accent4>
        <a:srgbClr val="FFFFFF"/>
      </a:accent4>
      <a:accent5>
        <a:srgbClr val="FFFFFF"/>
      </a:accent5>
      <a:accent6>
        <a:srgbClr val="FFFFFF"/>
      </a:accent6>
      <a:hlink>
        <a:srgbClr val="CE33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49B9A9844D87944A98237DD946E4D7E" ma:contentTypeVersion="3" ma:contentTypeDescription="Create a new document." ma:contentTypeScope="" ma:versionID="9b808a1bc06c79e523b9f77d963b7f46">
  <xsd:schema xmlns:xsd="http://www.w3.org/2001/XMLSchema" xmlns:xs="http://www.w3.org/2001/XMLSchema" xmlns:p="http://schemas.microsoft.com/office/2006/metadata/properties" xmlns:ns2="dc1202ae-5c20-4a0c-99b0-3ab552c3cfc5" targetNamespace="http://schemas.microsoft.com/office/2006/metadata/properties" ma:root="true" ma:fieldsID="2fc9e40c5d433da4955792c4edb7d03a" ns2:_="">
    <xsd:import namespace="dc1202ae-5c20-4a0c-99b0-3ab552c3cfc5"/>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1202ae-5c20-4a0c-99b0-3ab552c3cfc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475EF8-DC4C-4B81-A3ED-6455BB49333B}">
  <ds:schemaRefs>
    <ds:schemaRef ds:uri="dc1202ae-5c20-4a0c-99b0-3ab552c3cf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EFF48DC4-A87A-4B52-84BA-1D6AE54A2AB7}">
  <ds:schemaRefs>
    <ds:schemaRef ds:uri="http://schemas.microsoft.com/sharepoint/v3/contenttype/forms"/>
  </ds:schemaRefs>
</ds:datastoreItem>
</file>

<file path=customXml/itemProps3.xml><?xml version="1.0" encoding="utf-8"?>
<ds:datastoreItem xmlns:ds="http://schemas.openxmlformats.org/officeDocument/2006/customXml" ds:itemID="{3B826D54-4CFB-407F-A839-4D0E73CA27E0}">
  <ds:schemaRefs>
    <ds:schemaRef ds:uri="dc1202ae-5c20-4a0c-99b0-3ab552c3cf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23</Slides>
  <Notes>4</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Filipino Cuisine Restaurant MK Campaign by Slidesgo</vt:lpstr>
      <vt:lpstr>Enhancing Customer Experience for:</vt:lpstr>
      <vt:lpstr>Cultural Estrangement</vt:lpstr>
      <vt:lpstr>Impact on Catering industry</vt:lpstr>
      <vt:lpstr>Technology Shortens the Distance Between People</vt:lpstr>
      <vt:lpstr>Restaurant Mr. Chuan</vt:lpstr>
      <vt:lpstr>Issues</vt:lpstr>
      <vt:lpstr>Dish Recommendation</vt:lpstr>
      <vt:lpstr>What Kind of Food is Loved by the French?</vt:lpstr>
      <vt:lpstr>Who loves spicy food or crispy duck?</vt:lpstr>
      <vt:lpstr>Dish Recommendation</vt:lpstr>
      <vt:lpstr>Dish Recommendation</vt:lpstr>
      <vt:lpstr>Dish Recommendation</vt:lpstr>
      <vt:lpstr>Dish Recommendation</vt:lpstr>
      <vt:lpstr>Promotion</vt:lpstr>
      <vt:lpstr>Leaving Comment</vt:lpstr>
      <vt:lpstr>Leaving Comment</vt:lpstr>
      <vt:lpstr>Order</vt:lpstr>
      <vt:lpstr>Python Libraries and API</vt:lpstr>
      <vt:lpstr>Looking Forward</vt:lpstr>
      <vt:lpstr>Thank You</vt:lpstr>
      <vt:lpstr>Appendix – Shift Gear</vt:lpstr>
      <vt:lpstr>Appendix – New Library Used</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FILIPINO CUISINE RESTAURANT</dc:title>
  <cp:revision>1</cp:revision>
  <dcterms:modified xsi:type="dcterms:W3CDTF">2023-08-21T02:47:28Z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0x010100849B9A9844D87944A98237DD946E4D7E</vt:lpwstr>
  </property>
</Properties>
</file>

<file path=docProps/thumbnail.jpeg>
</file>